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322" r:id="rId2"/>
    <p:sldId id="332" r:id="rId3"/>
    <p:sldId id="312" r:id="rId4"/>
    <p:sldId id="334" r:id="rId5"/>
    <p:sldId id="335" r:id="rId6"/>
    <p:sldId id="333" r:id="rId7"/>
    <p:sldId id="347" r:id="rId8"/>
    <p:sldId id="338" r:id="rId9"/>
    <p:sldId id="336" r:id="rId10"/>
    <p:sldId id="339" r:id="rId11"/>
    <p:sldId id="340" r:id="rId12"/>
    <p:sldId id="348" r:id="rId13"/>
    <p:sldId id="341" r:id="rId14"/>
    <p:sldId id="345" r:id="rId15"/>
    <p:sldId id="342" r:id="rId16"/>
    <p:sldId id="344" r:id="rId17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userDrawn="1">
          <p15:clr>
            <a:srgbClr val="A4A3A4"/>
          </p15:clr>
        </p15:guide>
        <p15:guide id="2" pos="575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riam Ugarte" initials="MU" lastIdx="1" clrIdx="0">
    <p:extLst>
      <p:ext uri="{19B8F6BF-5375-455C-9EA6-DF929625EA0E}">
        <p15:presenceInfo xmlns:p15="http://schemas.microsoft.com/office/powerpoint/2012/main" userId="S::mugarte@mondragon.edu::9f6c6ae3-dd06-4b24-9eb9-310ca25b71f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53139"/>
    <a:srgbClr val="004851"/>
    <a:srgbClr val="ED8800"/>
    <a:srgbClr val="00A3AD"/>
    <a:srgbClr val="FFFFFF"/>
    <a:srgbClr val="004E40"/>
    <a:srgbClr val="275D38"/>
    <a:srgbClr val="000000"/>
    <a:srgbClr val="C90026"/>
    <a:srgbClr val="DA18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821" autoAdjust="0"/>
    <p:restoredTop sz="68273" autoAdjust="0"/>
  </p:normalViewPr>
  <p:slideViewPr>
    <p:cSldViewPr snapToGrid="0" snapToObjects="1" showGuides="1">
      <p:cViewPr varScale="1">
        <p:scale>
          <a:sx n="58" d="100"/>
          <a:sy n="58" d="100"/>
        </p:scale>
        <p:origin x="1886" y="62"/>
      </p:cViewPr>
      <p:guideLst>
        <p:guide orient="horz"/>
        <p:guide pos="5759"/>
      </p:guideLst>
    </p:cSldViewPr>
  </p:slideViewPr>
  <p:outlineViewPr>
    <p:cViewPr>
      <p:scale>
        <a:sx n="33" d="100"/>
        <a:sy n="33" d="100"/>
      </p:scale>
      <p:origin x="0" y="-11595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88" d="100"/>
          <a:sy n="88" d="100"/>
        </p:scale>
        <p:origin x="215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2F9ED7-D9DF-9B4A-A1AC-9FBF0C9B1C8E}" type="datetime1">
              <a:rPr lang="es-ES" smtClean="0"/>
              <a:t>07/01/2021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s-ES_tradnl"/>
              <a:t>Nombre presentación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4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381E0-5EA1-A741-8E0F-979B987291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462174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DC53B6-CB23-B545-A702-0812837A95EA}" type="datetime1">
              <a:rPr lang="es-ES" smtClean="0"/>
              <a:t>07/01/2021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/>
              <a:t>Click to edit Master text styles</a:t>
            </a:r>
          </a:p>
          <a:p>
            <a:pPr lvl="1"/>
            <a:r>
              <a:rPr lang="es-ES_tradnl"/>
              <a:t>Second level</a:t>
            </a:r>
          </a:p>
          <a:p>
            <a:pPr lvl="2"/>
            <a:r>
              <a:rPr lang="es-ES_tradnl"/>
              <a:t>Third level</a:t>
            </a:r>
          </a:p>
          <a:p>
            <a:pPr lvl="3"/>
            <a:r>
              <a:rPr lang="es-ES_tradnl"/>
              <a:t>Fourth level</a:t>
            </a:r>
          </a:p>
          <a:p>
            <a:pPr lvl="4"/>
            <a:r>
              <a:rPr lang="es-ES_tradnl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s-ES_tradnl"/>
              <a:t>Nombre presentación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BC7D51-4C89-E346-BC52-B4E8590D3F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575759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/>
          </a:p>
          <a:p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s-ES_tradnl"/>
              <a:t>Nombre presentación</a:t>
            </a:r>
            <a:endParaRPr 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BC7D51-4C89-E346-BC52-B4E8590D3FF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3237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/>
              <a:t>Nombre presentación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BC7D51-4C89-E346-BC52-B4E8590D3FF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8757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/>
              <a:t>Nombre presentación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BC7D51-4C89-E346-BC52-B4E8590D3FF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4969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/>
              <a:t>Nombre presentación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BC7D51-4C89-E346-BC52-B4E8590D3FF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443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/>
              <a:t>Nombre presentación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BC7D51-4C89-E346-BC52-B4E8590D3FF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40098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/>
              <a:t>Nombre presentación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BC7D51-4C89-E346-BC52-B4E8590D3FF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41422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/>
              <a:t>Nombre presentación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BC7D51-4C89-E346-BC52-B4E8590D3FF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53173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s-ES_tradnl"/>
              <a:t>Nombre presentación</a:t>
            </a:r>
            <a:endParaRPr 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BC7D51-4C89-E346-BC52-B4E8590D3FF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3609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/>
              <a:t>Nombre presentación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BC7D51-4C89-E346-BC52-B4E8590D3FF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4594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/>
              <a:t>Nombre presentación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BC7D51-4C89-E346-BC52-B4E8590D3FF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2302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/>
              <a:t>Nombre presentación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BC7D51-4C89-E346-BC52-B4E8590D3FF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737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/>
              <a:t>Nombre presentación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BC7D51-4C89-E346-BC52-B4E8590D3FF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0204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/>
              <a:t>Nombre presentación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BC7D51-4C89-E346-BC52-B4E8590D3FF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638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/>
              <a:t>Nombre presentación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BC7D51-4C89-E346-BC52-B4E8590D3FF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6517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/>
              <a:t>Nombre presentación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BC7D51-4C89-E346-BC52-B4E8590D3FF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1905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/>
              <a:t>Nombre presentación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BC7D51-4C89-E346-BC52-B4E8590D3FF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4968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 1 - Eskola">
    <p:bg>
      <p:bgPr>
        <a:solidFill>
          <a:srgbClr val="05313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95" y="-2608"/>
            <a:ext cx="1762124" cy="1679288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702"/>
          <a:stretch/>
        </p:blipFill>
        <p:spPr>
          <a:xfrm rot="10800000">
            <a:off x="71336" y="4712421"/>
            <a:ext cx="5019110" cy="2277316"/>
          </a:xfrm>
          <a:prstGeom prst="rect">
            <a:avLst/>
          </a:prstGeom>
        </p:spPr>
      </p:pic>
      <p:pic>
        <p:nvPicPr>
          <p:cNvPr id="6" name="Imagen 5" descr="adasdasd.png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570" r="32820"/>
          <a:stretch/>
        </p:blipFill>
        <p:spPr>
          <a:xfrm rot="10800000">
            <a:off x="-3" y="613372"/>
            <a:ext cx="9809599" cy="6376364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3255493" y="2703494"/>
            <a:ext cx="4393687" cy="1362075"/>
          </a:xfrm>
          <a:noFill/>
        </p:spPr>
        <p:txBody>
          <a:bodyPr anchor="b">
            <a:normAutofit/>
          </a:bodyPr>
          <a:lstStyle>
            <a:lvl1pPr marL="0" indent="0" algn="l">
              <a:buNone/>
              <a:defRPr sz="3200" b="0" cap="none">
                <a:solidFill>
                  <a:srgbClr val="FFFFFF"/>
                </a:solidFill>
              </a:defRPr>
            </a:lvl1pPr>
          </a:lstStyle>
          <a:p>
            <a:r>
              <a:rPr lang="es-ES_tradnl" dirty="0" err="1"/>
              <a:t>Click</a:t>
            </a:r>
            <a:r>
              <a:rPr lang="es-ES_tradnl" dirty="0"/>
              <a:t> to </a:t>
            </a:r>
            <a:r>
              <a:rPr lang="es-ES_tradnl" dirty="0" err="1"/>
              <a:t>edit</a:t>
            </a:r>
            <a:r>
              <a:rPr lang="es-ES_tradnl" dirty="0"/>
              <a:t> master </a:t>
            </a:r>
            <a:r>
              <a:rPr lang="es-ES_tradnl" dirty="0" err="1"/>
              <a:t>title</a:t>
            </a:r>
            <a:r>
              <a:rPr lang="es-ES_tradnl" dirty="0"/>
              <a:t> </a:t>
            </a:r>
            <a:r>
              <a:rPr lang="es-ES_tradnl" dirty="0" err="1"/>
              <a:t>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3255493" y="4120284"/>
            <a:ext cx="4393687" cy="1184275"/>
          </a:xfrm>
          <a:prstGeom prst="rect">
            <a:avLst/>
          </a:prstGeom>
          <a:noFill/>
        </p:spPr>
        <p:txBody>
          <a:bodyPr anchor="t"/>
          <a:lstStyle>
            <a:lvl1pPr marL="0" indent="0" algn="l">
              <a:buNone/>
              <a:defRPr sz="2000" b="0" i="0">
                <a:solidFill>
                  <a:schemeClr val="accent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360051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parencia 1 - M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422031" y="6467092"/>
            <a:ext cx="1180893" cy="365125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fld id="{2D72A43D-7419-4C41-A920-C6E38643746D}" type="datetime3">
              <a:rPr lang="es-ES_tradnl" smtClean="0"/>
              <a:pPr/>
              <a:t>07.01.21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70694" y="6460529"/>
            <a:ext cx="4777367" cy="365125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/>
              <a:t>Mondragon Unibertsitatea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10077" y="6460528"/>
            <a:ext cx="1111893" cy="365125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fld id="{F7356FEA-1119-414E-9BDA-0F3F06B9EA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7E1AFCC-F5D5-2E44-8A1E-A256863279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s-ES_tradnl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0831EFA9-70A5-5243-AF18-1C79AB9D8FC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22031" y="1275347"/>
            <a:ext cx="8299939" cy="4812716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s-ES_tradnl" dirty="0"/>
          </a:p>
        </p:txBody>
      </p:sp>
      <p:pic>
        <p:nvPicPr>
          <p:cNvPr id="3" name="Imagen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9779" y="-8238"/>
            <a:ext cx="1085983" cy="780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90694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parencia 1 - Profesionalentzako Prestakuntz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422031" y="6467092"/>
            <a:ext cx="1180893" cy="365125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fld id="{2D72A43D-7419-4C41-A920-C6E38643746D}" type="datetime3">
              <a:rPr lang="es-ES_tradnl" smtClean="0"/>
              <a:pPr/>
              <a:t>07.01.21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70694" y="6460529"/>
            <a:ext cx="4777367" cy="365125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/>
              <a:t>Mondragon Unibertsitatea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10077" y="6460528"/>
            <a:ext cx="1111893" cy="365125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fld id="{F7356FEA-1119-414E-9BDA-0F3F06B9EA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7E1AFCC-F5D5-2E44-8A1E-A256863279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s-ES_tradnl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0831EFA9-70A5-5243-AF18-1C79AB9D8FC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22031" y="1275347"/>
            <a:ext cx="8299939" cy="4812716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s-ES_tradnl" dirty="0"/>
          </a:p>
        </p:txBody>
      </p:sp>
      <p:pic>
        <p:nvPicPr>
          <p:cNvPr id="9" name="Imagen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362" y="0"/>
            <a:ext cx="1163878" cy="1042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15081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parencia 2 - Eskola">
    <p:bg>
      <p:bgPr>
        <a:solidFill>
          <a:srgbClr val="05313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2826" y="-12340"/>
            <a:ext cx="1083080" cy="1032166"/>
          </a:xfrm>
          <a:prstGeom prst="rect">
            <a:avLst/>
          </a:prstGeom>
        </p:spPr>
      </p:pic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22031" y="6460529"/>
            <a:ext cx="1216063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051B10C-2937-EF49-B2B2-FDE1E3A46A2D}" type="datetime3">
              <a:rPr lang="es-ES_tradnl" smtClean="0"/>
              <a:t>07.01.21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70694" y="6460529"/>
            <a:ext cx="4777367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Mondragon Unibertsitatea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51459" y="6460527"/>
            <a:ext cx="117051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7356FEA-1119-414E-9BDA-0F3F06B9EA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4">
            <a:extLst>
              <a:ext uri="{FF2B5EF4-FFF2-40B4-BE49-F238E27FC236}">
                <a16:creationId xmlns:a16="http://schemas.microsoft.com/office/drawing/2014/main" id="{00D15E21-D2CF-1240-9C1C-EE2BBCF2DFB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22031" y="1275347"/>
            <a:ext cx="8299939" cy="481271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s-ES_tradnl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1401D28-75B5-FC4C-A926-0D97A7D678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1584402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parencia 2 - MU">
    <p:bg>
      <p:bgPr>
        <a:solidFill>
          <a:srgbClr val="05313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22031" y="6460529"/>
            <a:ext cx="1216063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051B10C-2937-EF49-B2B2-FDE1E3A46A2D}" type="datetime3">
              <a:rPr lang="es-ES_tradnl" smtClean="0"/>
              <a:t>07.01.21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70694" y="6460529"/>
            <a:ext cx="4777367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Mondragon Unibertsitatea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51459" y="6460527"/>
            <a:ext cx="117051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7356FEA-1119-414E-9BDA-0F3F06B9EA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4">
            <a:extLst>
              <a:ext uri="{FF2B5EF4-FFF2-40B4-BE49-F238E27FC236}">
                <a16:creationId xmlns:a16="http://schemas.microsoft.com/office/drawing/2014/main" id="{00D15E21-D2CF-1240-9C1C-EE2BBCF2DFB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22031" y="1275347"/>
            <a:ext cx="8299939" cy="481271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s-ES_tradnl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1401D28-75B5-FC4C-A926-0D97A7D678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s-ES_tradnl" dirty="0"/>
          </a:p>
        </p:txBody>
      </p:sp>
      <p:pic>
        <p:nvPicPr>
          <p:cNvPr id="3" name="Imagen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6096" y="-3526"/>
            <a:ext cx="1094279" cy="786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0554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parencia 2 - Profesionalentzako Prestakuntza">
    <p:bg>
      <p:bgPr>
        <a:solidFill>
          <a:srgbClr val="05313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22031" y="6460529"/>
            <a:ext cx="1216063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051B10C-2937-EF49-B2B2-FDE1E3A46A2D}" type="datetime3">
              <a:rPr lang="es-ES_tradnl" smtClean="0"/>
              <a:t>07.01.21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70694" y="6460529"/>
            <a:ext cx="4777367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Mondragon Unibertsitatea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51459" y="6460527"/>
            <a:ext cx="117051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7356FEA-1119-414E-9BDA-0F3F06B9EA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4">
            <a:extLst>
              <a:ext uri="{FF2B5EF4-FFF2-40B4-BE49-F238E27FC236}">
                <a16:creationId xmlns:a16="http://schemas.microsoft.com/office/drawing/2014/main" id="{00D15E21-D2CF-1240-9C1C-EE2BBCF2DFB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22031" y="1275347"/>
            <a:ext cx="8299939" cy="481271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s-ES_tradnl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1401D28-75B5-FC4C-A926-0D97A7D678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2032" y="472037"/>
            <a:ext cx="7600813" cy="428157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s-ES_tradnl" dirty="0"/>
          </a:p>
        </p:txBody>
      </p:sp>
      <p:pic>
        <p:nvPicPr>
          <p:cNvPr id="3" name="Imagen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2845" y="0"/>
            <a:ext cx="1116836" cy="1000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37168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parencia 3 - Eskola">
    <p:bg>
      <p:bgPr>
        <a:solidFill>
          <a:srgbClr val="00A3A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422031" y="6460529"/>
            <a:ext cx="1216063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DCE5B6F-4229-BD47-9F49-CE071C120013}" type="datetime3">
              <a:rPr lang="es-ES_tradnl" smtClean="0"/>
              <a:t>07.01.21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70694" y="6460529"/>
            <a:ext cx="4777367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Mondragon Unibertsitatea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51459" y="6460527"/>
            <a:ext cx="117051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7356FEA-1119-414E-9BDA-0F3F06B9EA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14">
            <a:extLst>
              <a:ext uri="{FF2B5EF4-FFF2-40B4-BE49-F238E27FC236}">
                <a16:creationId xmlns:a16="http://schemas.microsoft.com/office/drawing/2014/main" id="{95BF4BF0-1531-0D46-A693-444EF856325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22031" y="1275347"/>
            <a:ext cx="8299939" cy="4812716"/>
          </a:xfrm>
        </p:spPr>
        <p:txBody>
          <a:bodyPr/>
          <a:lstStyle>
            <a:lvl1pPr>
              <a:buClr>
                <a:srgbClr val="004851"/>
              </a:buClr>
              <a:defRPr>
                <a:solidFill>
                  <a:schemeClr val="bg1"/>
                </a:solidFill>
              </a:defRPr>
            </a:lvl1pPr>
            <a:lvl2pPr>
              <a:buClr>
                <a:srgbClr val="004851"/>
              </a:buClr>
              <a:defRPr>
                <a:solidFill>
                  <a:schemeClr val="bg1"/>
                </a:solidFill>
              </a:defRPr>
            </a:lvl2pPr>
            <a:lvl3pPr>
              <a:buClr>
                <a:srgbClr val="004851"/>
              </a:buClr>
              <a:defRPr>
                <a:solidFill>
                  <a:schemeClr val="bg1"/>
                </a:solidFill>
              </a:defRPr>
            </a:lvl3pPr>
            <a:lvl4pPr>
              <a:buClr>
                <a:srgbClr val="004851"/>
              </a:buClr>
              <a:defRPr>
                <a:solidFill>
                  <a:schemeClr val="bg1"/>
                </a:solidFill>
              </a:defRPr>
            </a:lvl4pPr>
            <a:lvl5pPr>
              <a:buClr>
                <a:srgbClr val="00485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s-ES_tradnl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5718D01-A768-EC4B-B724-CFE88E2E2B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s-ES_tradnl" dirty="0"/>
          </a:p>
        </p:txBody>
      </p:sp>
      <p:pic>
        <p:nvPicPr>
          <p:cNvPr id="8" name="Imagen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2826" y="-12340"/>
            <a:ext cx="1083080" cy="1032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2039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parencia 3 - MU">
    <p:bg>
      <p:bgPr>
        <a:solidFill>
          <a:srgbClr val="00A3A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422031" y="6460529"/>
            <a:ext cx="1216063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DCE5B6F-4229-BD47-9F49-CE071C120013}" type="datetime3">
              <a:rPr lang="es-ES_tradnl" smtClean="0"/>
              <a:t>07.01.21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70694" y="6460529"/>
            <a:ext cx="4777367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Mondragon Unibertsitatea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51459" y="6460527"/>
            <a:ext cx="117051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7356FEA-1119-414E-9BDA-0F3F06B9EA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14">
            <a:extLst>
              <a:ext uri="{FF2B5EF4-FFF2-40B4-BE49-F238E27FC236}">
                <a16:creationId xmlns:a16="http://schemas.microsoft.com/office/drawing/2014/main" id="{95BF4BF0-1531-0D46-A693-444EF856325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22031" y="1275347"/>
            <a:ext cx="8299939" cy="4812716"/>
          </a:xfrm>
        </p:spPr>
        <p:txBody>
          <a:bodyPr/>
          <a:lstStyle>
            <a:lvl1pPr>
              <a:buClr>
                <a:srgbClr val="004851"/>
              </a:buClr>
              <a:defRPr>
                <a:solidFill>
                  <a:schemeClr val="bg1"/>
                </a:solidFill>
              </a:defRPr>
            </a:lvl1pPr>
            <a:lvl2pPr>
              <a:buClr>
                <a:srgbClr val="004851"/>
              </a:buClr>
              <a:defRPr>
                <a:solidFill>
                  <a:schemeClr val="bg1"/>
                </a:solidFill>
              </a:defRPr>
            </a:lvl2pPr>
            <a:lvl3pPr>
              <a:buClr>
                <a:srgbClr val="004851"/>
              </a:buClr>
              <a:defRPr>
                <a:solidFill>
                  <a:schemeClr val="bg1"/>
                </a:solidFill>
              </a:defRPr>
            </a:lvl3pPr>
            <a:lvl4pPr>
              <a:buClr>
                <a:srgbClr val="004851"/>
              </a:buClr>
              <a:defRPr>
                <a:solidFill>
                  <a:schemeClr val="bg1"/>
                </a:solidFill>
              </a:defRPr>
            </a:lvl4pPr>
            <a:lvl5pPr>
              <a:buClr>
                <a:srgbClr val="00485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s-ES_tradnl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5718D01-A768-EC4B-B724-CFE88E2E2B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s-ES_tradnl" dirty="0"/>
          </a:p>
        </p:txBody>
      </p:sp>
      <p:pic>
        <p:nvPicPr>
          <p:cNvPr id="8" name="Imagen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6096" y="-3526"/>
            <a:ext cx="1094279" cy="786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63314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parencia 3 - Profesionalentzako Prestakuntza">
    <p:bg>
      <p:bgPr>
        <a:solidFill>
          <a:srgbClr val="00A3A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422031" y="6460529"/>
            <a:ext cx="1216063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DCE5B6F-4229-BD47-9F49-CE071C120013}" type="datetime3">
              <a:rPr lang="es-ES_tradnl" smtClean="0"/>
              <a:t>07.01.21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70694" y="6460529"/>
            <a:ext cx="4777367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Mondragon Unibertsitatea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51459" y="6460527"/>
            <a:ext cx="117051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7356FEA-1119-414E-9BDA-0F3F06B9EA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14">
            <a:extLst>
              <a:ext uri="{FF2B5EF4-FFF2-40B4-BE49-F238E27FC236}">
                <a16:creationId xmlns:a16="http://schemas.microsoft.com/office/drawing/2014/main" id="{95BF4BF0-1531-0D46-A693-444EF856325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22031" y="1275347"/>
            <a:ext cx="8299939" cy="4812716"/>
          </a:xfrm>
        </p:spPr>
        <p:txBody>
          <a:bodyPr/>
          <a:lstStyle>
            <a:lvl1pPr>
              <a:buClr>
                <a:srgbClr val="004851"/>
              </a:buClr>
              <a:defRPr>
                <a:solidFill>
                  <a:schemeClr val="bg1"/>
                </a:solidFill>
              </a:defRPr>
            </a:lvl1pPr>
            <a:lvl2pPr>
              <a:buClr>
                <a:srgbClr val="004851"/>
              </a:buClr>
              <a:defRPr>
                <a:solidFill>
                  <a:schemeClr val="bg1"/>
                </a:solidFill>
              </a:defRPr>
            </a:lvl2pPr>
            <a:lvl3pPr>
              <a:buClr>
                <a:srgbClr val="004851"/>
              </a:buClr>
              <a:defRPr>
                <a:solidFill>
                  <a:schemeClr val="bg1"/>
                </a:solidFill>
              </a:defRPr>
            </a:lvl3pPr>
            <a:lvl4pPr>
              <a:buClr>
                <a:srgbClr val="004851"/>
              </a:buClr>
              <a:defRPr>
                <a:solidFill>
                  <a:schemeClr val="bg1"/>
                </a:solidFill>
              </a:defRPr>
            </a:lvl4pPr>
            <a:lvl5pPr>
              <a:buClr>
                <a:srgbClr val="00485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s-ES_tradnl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5718D01-A768-EC4B-B724-CFE88E2E2B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2033" y="472037"/>
            <a:ext cx="7511006" cy="428157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s-ES_tradnl" dirty="0"/>
          </a:p>
        </p:txBody>
      </p:sp>
      <p:pic>
        <p:nvPicPr>
          <p:cNvPr id="8" name="Imagen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2845" y="0"/>
            <a:ext cx="1116836" cy="1000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29107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parencia 4 - Esko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Content Placeholder 2"/>
          <p:cNvSpPr>
            <a:spLocks noGrp="1"/>
          </p:cNvSpPr>
          <p:nvPr>
            <p:ph idx="1"/>
          </p:nvPr>
        </p:nvSpPr>
        <p:spPr>
          <a:xfrm>
            <a:off x="422030" y="1364829"/>
            <a:ext cx="3987692" cy="484719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000" b="0" i="0">
                <a:solidFill>
                  <a:srgbClr val="00485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 b="0" i="0">
                <a:solidFill>
                  <a:srgbClr val="00485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 b="0" i="0">
                <a:solidFill>
                  <a:srgbClr val="00485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 b="0" i="0">
                <a:solidFill>
                  <a:srgbClr val="00485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200" b="0" i="0">
                <a:solidFill>
                  <a:srgbClr val="00485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1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1" y="6460529"/>
            <a:ext cx="1180893" cy="365125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fld id="{6D8C46FE-6D60-7E43-9EAD-3064B98E9FE4}" type="datetime3">
              <a:rPr lang="es-ES_tradnl" smtClean="0"/>
              <a:pPr/>
              <a:t>07.01.21</a:t>
            </a:fld>
            <a:endParaRPr lang="en-US" dirty="0"/>
          </a:p>
        </p:txBody>
      </p:sp>
      <p:sp>
        <p:nvSpPr>
          <p:cNvPr id="3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70694" y="6460529"/>
            <a:ext cx="4777367" cy="365125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/>
              <a:t>Mondragon Unibertsitatea</a:t>
            </a:r>
            <a:endParaRPr lang="en-US" dirty="0"/>
          </a:p>
        </p:txBody>
      </p:sp>
      <p:sp>
        <p:nvSpPr>
          <p:cNvPr id="3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51460" y="6460527"/>
            <a:ext cx="1167814" cy="365125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fld id="{F7356FEA-1119-414E-9BDA-0F3F06B9EA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5" name="Content Placeholder 2"/>
          <p:cNvSpPr>
            <a:spLocks noGrp="1"/>
          </p:cNvSpPr>
          <p:nvPr>
            <p:ph idx="13"/>
          </p:nvPr>
        </p:nvSpPr>
        <p:spPr>
          <a:xfrm>
            <a:off x="4731582" y="1364829"/>
            <a:ext cx="3987692" cy="484719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000" b="0" i="0">
                <a:solidFill>
                  <a:srgbClr val="00485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 b="0" i="0">
                <a:solidFill>
                  <a:srgbClr val="00485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 b="0" i="0">
                <a:solidFill>
                  <a:srgbClr val="00485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 b="0" i="0">
                <a:solidFill>
                  <a:srgbClr val="00485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200" b="0" i="0">
                <a:solidFill>
                  <a:srgbClr val="00485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3FB9805-B57F-7F42-9040-39F8506006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s-ES_tradnl" dirty="0"/>
          </a:p>
        </p:txBody>
      </p:sp>
      <p:pic>
        <p:nvPicPr>
          <p:cNvPr id="9" name="Imagen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1039" y="-17539"/>
            <a:ext cx="1105341" cy="1053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0161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parencia 4 - M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Content Placeholder 2"/>
          <p:cNvSpPr>
            <a:spLocks noGrp="1"/>
          </p:cNvSpPr>
          <p:nvPr>
            <p:ph idx="1"/>
          </p:nvPr>
        </p:nvSpPr>
        <p:spPr>
          <a:xfrm>
            <a:off x="422030" y="1364829"/>
            <a:ext cx="3987692" cy="484719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000" b="0" i="0">
                <a:solidFill>
                  <a:srgbClr val="00485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 b="0" i="0">
                <a:solidFill>
                  <a:srgbClr val="00485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 b="0" i="0">
                <a:solidFill>
                  <a:srgbClr val="00485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 b="0" i="0">
                <a:solidFill>
                  <a:srgbClr val="00485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200" b="0" i="0">
                <a:solidFill>
                  <a:srgbClr val="00485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1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1" y="6460529"/>
            <a:ext cx="1180893" cy="365125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fld id="{6D8C46FE-6D60-7E43-9EAD-3064B98E9FE4}" type="datetime3">
              <a:rPr lang="es-ES_tradnl" smtClean="0"/>
              <a:pPr/>
              <a:t>07.01.21</a:t>
            </a:fld>
            <a:endParaRPr lang="en-US" dirty="0"/>
          </a:p>
        </p:txBody>
      </p:sp>
      <p:sp>
        <p:nvSpPr>
          <p:cNvPr id="3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70694" y="6460529"/>
            <a:ext cx="4777367" cy="365125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/>
              <a:t>Mondragon Unibertsitatea</a:t>
            </a:r>
            <a:endParaRPr lang="en-US" dirty="0"/>
          </a:p>
        </p:txBody>
      </p:sp>
      <p:sp>
        <p:nvSpPr>
          <p:cNvPr id="3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51460" y="6460527"/>
            <a:ext cx="1167814" cy="365125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fld id="{F7356FEA-1119-414E-9BDA-0F3F06B9EA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5" name="Content Placeholder 2"/>
          <p:cNvSpPr>
            <a:spLocks noGrp="1"/>
          </p:cNvSpPr>
          <p:nvPr>
            <p:ph idx="13"/>
          </p:nvPr>
        </p:nvSpPr>
        <p:spPr>
          <a:xfrm>
            <a:off x="4731582" y="1364829"/>
            <a:ext cx="3987692" cy="484719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000" b="0" i="0">
                <a:solidFill>
                  <a:srgbClr val="00485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 b="0" i="0">
                <a:solidFill>
                  <a:srgbClr val="00485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 b="0" i="0">
                <a:solidFill>
                  <a:srgbClr val="00485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 b="0" i="0">
                <a:solidFill>
                  <a:srgbClr val="00485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200" b="0" i="0">
                <a:solidFill>
                  <a:srgbClr val="00485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3FB9805-B57F-7F42-9040-39F8506006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s-ES_tradnl" dirty="0"/>
          </a:p>
        </p:txBody>
      </p:sp>
      <p:pic>
        <p:nvPicPr>
          <p:cNvPr id="9" name="Imagen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9779" y="-8238"/>
            <a:ext cx="1085983" cy="780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2092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 1 - MU">
    <p:bg>
      <p:bgPr>
        <a:solidFill>
          <a:srgbClr val="05313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 descr="adasdasd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570" r="32820"/>
          <a:stretch/>
        </p:blipFill>
        <p:spPr>
          <a:xfrm rot="10800000">
            <a:off x="-3" y="613372"/>
            <a:ext cx="9809599" cy="6376364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702"/>
          <a:stretch/>
        </p:blipFill>
        <p:spPr>
          <a:xfrm rot="10800000">
            <a:off x="71336" y="4712421"/>
            <a:ext cx="5019110" cy="2277316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3255493" y="2703494"/>
            <a:ext cx="4393687" cy="1362075"/>
          </a:xfrm>
          <a:noFill/>
        </p:spPr>
        <p:txBody>
          <a:bodyPr anchor="b">
            <a:normAutofit/>
          </a:bodyPr>
          <a:lstStyle>
            <a:lvl1pPr marL="0" indent="0" algn="l">
              <a:buNone/>
              <a:defRPr sz="3200" b="0" cap="none">
                <a:solidFill>
                  <a:srgbClr val="FFFFFF"/>
                </a:solidFill>
              </a:defRPr>
            </a:lvl1pPr>
          </a:lstStyle>
          <a:p>
            <a:r>
              <a:rPr lang="es-ES_tradnl" dirty="0" err="1"/>
              <a:t>Click</a:t>
            </a:r>
            <a:r>
              <a:rPr lang="es-ES_tradnl" dirty="0"/>
              <a:t> to </a:t>
            </a:r>
            <a:r>
              <a:rPr lang="es-ES_tradnl" dirty="0" err="1"/>
              <a:t>edit</a:t>
            </a:r>
            <a:r>
              <a:rPr lang="es-ES_tradnl" dirty="0"/>
              <a:t> master </a:t>
            </a:r>
            <a:r>
              <a:rPr lang="es-ES_tradnl" dirty="0" err="1"/>
              <a:t>title</a:t>
            </a:r>
            <a:r>
              <a:rPr lang="es-ES_tradnl" dirty="0"/>
              <a:t> </a:t>
            </a:r>
            <a:r>
              <a:rPr lang="es-ES_tradnl" dirty="0" err="1"/>
              <a:t>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3255493" y="4120284"/>
            <a:ext cx="4393687" cy="1184275"/>
          </a:xfrm>
          <a:prstGeom prst="rect">
            <a:avLst/>
          </a:prstGeom>
          <a:noFill/>
        </p:spPr>
        <p:txBody>
          <a:bodyPr anchor="t"/>
          <a:lstStyle>
            <a:lvl1pPr marL="0" indent="0" algn="l">
              <a:buNone/>
              <a:defRPr sz="2000" b="0" i="0">
                <a:solidFill>
                  <a:schemeClr val="accent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3" name="Imagen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15" y="-2192"/>
            <a:ext cx="1736530" cy="1247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74671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parencia 4 - Profesionalentzako Prestakuntz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Content Placeholder 2"/>
          <p:cNvSpPr>
            <a:spLocks noGrp="1"/>
          </p:cNvSpPr>
          <p:nvPr>
            <p:ph idx="1"/>
          </p:nvPr>
        </p:nvSpPr>
        <p:spPr>
          <a:xfrm>
            <a:off x="422030" y="1364829"/>
            <a:ext cx="3987692" cy="484719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000" b="0" i="0">
                <a:solidFill>
                  <a:srgbClr val="00485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 b="0" i="0">
                <a:solidFill>
                  <a:srgbClr val="00485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 b="0" i="0">
                <a:solidFill>
                  <a:srgbClr val="00485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 b="0" i="0">
                <a:solidFill>
                  <a:srgbClr val="00485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200" b="0" i="0">
                <a:solidFill>
                  <a:srgbClr val="00485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1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1" y="6460529"/>
            <a:ext cx="1180893" cy="365125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fld id="{6D8C46FE-6D60-7E43-9EAD-3064B98E9FE4}" type="datetime3">
              <a:rPr lang="es-ES_tradnl" smtClean="0"/>
              <a:pPr/>
              <a:t>07.01.21</a:t>
            </a:fld>
            <a:endParaRPr lang="en-US" dirty="0"/>
          </a:p>
        </p:txBody>
      </p:sp>
      <p:sp>
        <p:nvSpPr>
          <p:cNvPr id="3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70694" y="6460529"/>
            <a:ext cx="4777367" cy="365125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/>
              <a:t>Mondragon Unibertsitatea</a:t>
            </a:r>
            <a:endParaRPr lang="en-US" dirty="0"/>
          </a:p>
        </p:txBody>
      </p:sp>
      <p:sp>
        <p:nvSpPr>
          <p:cNvPr id="3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51460" y="6460527"/>
            <a:ext cx="1167814" cy="365125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fld id="{F7356FEA-1119-414E-9BDA-0F3F06B9EA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5" name="Content Placeholder 2"/>
          <p:cNvSpPr>
            <a:spLocks noGrp="1"/>
          </p:cNvSpPr>
          <p:nvPr>
            <p:ph idx="13"/>
          </p:nvPr>
        </p:nvSpPr>
        <p:spPr>
          <a:xfrm>
            <a:off x="4731582" y="1364829"/>
            <a:ext cx="3987692" cy="484719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000" b="0" i="0">
                <a:solidFill>
                  <a:srgbClr val="00485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 b="0" i="0">
                <a:solidFill>
                  <a:srgbClr val="00485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 b="0" i="0">
                <a:solidFill>
                  <a:srgbClr val="00485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 b="0" i="0">
                <a:solidFill>
                  <a:srgbClr val="00485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200" b="0" i="0">
                <a:solidFill>
                  <a:srgbClr val="00485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3FB9805-B57F-7F42-9040-39F8506006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2033" y="472037"/>
            <a:ext cx="7569330" cy="428157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s-ES_tradnl" dirty="0"/>
          </a:p>
        </p:txBody>
      </p:sp>
      <p:pic>
        <p:nvPicPr>
          <p:cNvPr id="9" name="Imagen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362" y="0"/>
            <a:ext cx="1163878" cy="1042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9326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parencia 5 - Esko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1" y="6460529"/>
            <a:ext cx="1180893" cy="365125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fld id="{03BAEA45-06BF-1B4B-8B5F-15A64A07D060}" type="datetime3">
              <a:rPr lang="es-ES_tradnl" smtClean="0"/>
              <a:pPr/>
              <a:t>07.01.21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70694" y="6460529"/>
            <a:ext cx="4777367" cy="365125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/>
              <a:t>Mondragon Unibertsitatea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51459" y="6460527"/>
            <a:ext cx="1170510" cy="365125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fld id="{F7356FEA-1119-414E-9BDA-0F3F06B9EA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C7C6413-A5EF-F24B-A948-194185139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_tradnl"/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1039" y="-17539"/>
            <a:ext cx="1105341" cy="1053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40498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parencia 5 - M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1" y="6460529"/>
            <a:ext cx="1180893" cy="365125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fld id="{03BAEA45-06BF-1B4B-8B5F-15A64A07D060}" type="datetime3">
              <a:rPr lang="es-ES_tradnl" smtClean="0"/>
              <a:pPr/>
              <a:t>07.01.21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70694" y="6460529"/>
            <a:ext cx="4777367" cy="365125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/>
              <a:t>Mondragon Unibertsitatea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51459" y="6460527"/>
            <a:ext cx="1170510" cy="365125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fld id="{F7356FEA-1119-414E-9BDA-0F3F06B9EA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C7C6413-A5EF-F24B-A948-194185139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_tradnl"/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9779" y="-8238"/>
            <a:ext cx="1085983" cy="780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51803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parencia 5 - Profesionalentzako Prestakuntz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1" y="6460529"/>
            <a:ext cx="1180893" cy="365125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fld id="{03BAEA45-06BF-1B4B-8B5F-15A64A07D060}" type="datetime3">
              <a:rPr lang="es-ES_tradnl" smtClean="0"/>
              <a:pPr/>
              <a:t>07.01.21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70694" y="6460529"/>
            <a:ext cx="4777367" cy="365125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/>
              <a:t>Mondragon Unibertsitatea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51459" y="6460527"/>
            <a:ext cx="1170510" cy="365125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fld id="{F7356FEA-1119-414E-9BDA-0F3F06B9EA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C7C6413-A5EF-F24B-A948-194185139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2033" y="472037"/>
            <a:ext cx="7569330" cy="4281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s-ES_tradnl"/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362" y="0"/>
            <a:ext cx="1163878" cy="1042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196825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ca no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raportada 1 -Eskola">
    <p:bg>
      <p:bgPr>
        <a:solidFill>
          <a:srgbClr val="05313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5" descr="dvbbsb.png">
            <a:extLst>
              <a:ext uri="{FF2B5EF4-FFF2-40B4-BE49-F238E27FC236}">
                <a16:creationId xmlns:a16="http://schemas.microsoft.com/office/drawing/2014/main" id="{C7FEBEA0-2609-4B43-AF94-718CE77E08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1" y="-1"/>
            <a:ext cx="6548430" cy="6858000"/>
          </a:xfrm>
          <a:prstGeom prst="rect">
            <a:avLst/>
          </a:prstGeom>
        </p:spPr>
      </p:pic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49457" y="5319253"/>
            <a:ext cx="2672863" cy="115068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0" i="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457188" indent="0">
              <a:buNone/>
              <a:defRPr sz="1200" b="0" i="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914377" indent="0">
              <a:buNone/>
              <a:defRPr sz="1100" b="0" i="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371566" indent="0">
              <a:buNone/>
              <a:defRPr sz="1050" b="0" i="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828755" indent="0">
              <a:buNone/>
              <a:defRPr sz="1050" b="0" i="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grpSp>
        <p:nvGrpSpPr>
          <p:cNvPr id="4" name="Grupo 3"/>
          <p:cNvGrpSpPr/>
          <p:nvPr userDrawn="1"/>
        </p:nvGrpSpPr>
        <p:grpSpPr>
          <a:xfrm>
            <a:off x="0" y="0"/>
            <a:ext cx="1826378" cy="1807452"/>
            <a:chOff x="0" y="0"/>
            <a:chExt cx="1826378" cy="1807452"/>
          </a:xfrm>
        </p:grpSpPr>
        <p:pic>
          <p:nvPicPr>
            <p:cNvPr id="6" name="Imagen 4">
              <a:extLst>
                <a:ext uri="{FF2B5EF4-FFF2-40B4-BE49-F238E27FC236}">
                  <a16:creationId xmlns:a16="http://schemas.microsoft.com/office/drawing/2014/main" id="{515488D9-A4EB-9247-86E0-1D6F089F731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1826378" cy="1807452"/>
            </a:xfrm>
            <a:prstGeom prst="rect">
              <a:avLst/>
            </a:prstGeom>
          </p:spPr>
        </p:pic>
        <p:sp>
          <p:nvSpPr>
            <p:cNvPr id="3" name="Rectángulo 2"/>
            <p:cNvSpPr/>
            <p:nvPr userDrawn="1"/>
          </p:nvSpPr>
          <p:spPr>
            <a:xfrm>
              <a:off x="147597" y="158214"/>
              <a:ext cx="1023937" cy="10358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bg1"/>
                </a:solidFill>
              </a:endParaRPr>
            </a:p>
          </p:txBody>
        </p:sp>
      </p:grpSp>
      <p:pic>
        <p:nvPicPr>
          <p:cNvPr id="2" name="Imagen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82" y="-11104"/>
            <a:ext cx="1368013" cy="1303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848218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raportada 1 -MU">
    <p:bg>
      <p:bgPr>
        <a:solidFill>
          <a:srgbClr val="05313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5" descr="dvbbsb.png">
            <a:extLst>
              <a:ext uri="{FF2B5EF4-FFF2-40B4-BE49-F238E27FC236}">
                <a16:creationId xmlns:a16="http://schemas.microsoft.com/office/drawing/2014/main" id="{C7FEBEA0-2609-4B43-AF94-718CE77E08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1" y="-1"/>
            <a:ext cx="6548430" cy="6858000"/>
          </a:xfrm>
          <a:prstGeom prst="rect">
            <a:avLst/>
          </a:prstGeom>
        </p:spPr>
      </p:pic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49457" y="5319253"/>
            <a:ext cx="2672863" cy="115068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0" i="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457188" indent="0">
              <a:buNone/>
              <a:defRPr sz="1200" b="0" i="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914377" indent="0">
              <a:buNone/>
              <a:defRPr sz="1100" b="0" i="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371566" indent="0">
              <a:buNone/>
              <a:defRPr sz="1050" b="0" i="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828755" indent="0">
              <a:buNone/>
              <a:defRPr sz="1050" b="0" i="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826378" cy="1807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351165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raportada 1 - Profesionalentzako Prestakuntza">
    <p:bg>
      <p:bgPr>
        <a:solidFill>
          <a:srgbClr val="05313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5" descr="dvbbsb.png">
            <a:extLst>
              <a:ext uri="{FF2B5EF4-FFF2-40B4-BE49-F238E27FC236}">
                <a16:creationId xmlns:a16="http://schemas.microsoft.com/office/drawing/2014/main" id="{C7FEBEA0-2609-4B43-AF94-718CE77E08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1" y="-1"/>
            <a:ext cx="6548430" cy="6858000"/>
          </a:xfrm>
          <a:prstGeom prst="rect">
            <a:avLst/>
          </a:prstGeom>
        </p:spPr>
      </p:pic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49457" y="5319253"/>
            <a:ext cx="2672863" cy="115068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0" i="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457188" indent="0">
              <a:buNone/>
              <a:defRPr sz="1200" b="0" i="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914377" indent="0">
              <a:buNone/>
              <a:defRPr sz="1100" b="0" i="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371566" indent="0">
              <a:buNone/>
              <a:defRPr sz="1050" b="0" i="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828755" indent="0">
              <a:buNone/>
              <a:defRPr sz="1050" b="0" i="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826378" cy="1807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79432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raportada 2 -Eskola">
    <p:bg>
      <p:bgPr>
        <a:solidFill>
          <a:srgbClr val="05313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49457" y="5319253"/>
            <a:ext cx="2672863" cy="115068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0" i="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457188" indent="0">
              <a:buNone/>
              <a:defRPr sz="1200" b="0" i="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914377" indent="0">
              <a:buNone/>
              <a:defRPr sz="1100" b="0" i="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371566" indent="0">
              <a:buNone/>
              <a:defRPr sz="1050" b="0" i="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828755" indent="0">
              <a:buNone/>
              <a:defRPr sz="1050" b="0" i="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grpSp>
        <p:nvGrpSpPr>
          <p:cNvPr id="4" name="Grupo 3"/>
          <p:cNvGrpSpPr/>
          <p:nvPr userDrawn="1"/>
        </p:nvGrpSpPr>
        <p:grpSpPr>
          <a:xfrm>
            <a:off x="0" y="0"/>
            <a:ext cx="1826378" cy="1807452"/>
            <a:chOff x="0" y="0"/>
            <a:chExt cx="1826378" cy="1807452"/>
          </a:xfrm>
        </p:grpSpPr>
        <p:pic>
          <p:nvPicPr>
            <p:cNvPr id="7" name="Imagen 4">
              <a:extLst>
                <a:ext uri="{FF2B5EF4-FFF2-40B4-BE49-F238E27FC236}">
                  <a16:creationId xmlns:a16="http://schemas.microsoft.com/office/drawing/2014/main" id="{515488D9-A4EB-9247-86E0-1D6F089F731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1826378" cy="1807452"/>
            </a:xfrm>
            <a:prstGeom prst="rect">
              <a:avLst/>
            </a:prstGeom>
          </p:spPr>
        </p:pic>
        <p:sp>
          <p:nvSpPr>
            <p:cNvPr id="8" name="Rectángulo 7"/>
            <p:cNvSpPr/>
            <p:nvPr userDrawn="1"/>
          </p:nvSpPr>
          <p:spPr>
            <a:xfrm>
              <a:off x="147597" y="158214"/>
              <a:ext cx="1023937" cy="10358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bg1"/>
                </a:solidFill>
              </a:endParaRPr>
            </a:p>
          </p:txBody>
        </p:sp>
      </p:grpSp>
      <p:pic>
        <p:nvPicPr>
          <p:cNvPr id="9" name="Imagen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82" y="-11104"/>
            <a:ext cx="1368013" cy="1303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841502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raportada 2 -MU">
    <p:bg>
      <p:bgPr>
        <a:solidFill>
          <a:srgbClr val="05313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49457" y="5319253"/>
            <a:ext cx="2672863" cy="115068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0" i="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457188" indent="0">
              <a:buNone/>
              <a:defRPr sz="1200" b="0" i="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914377" indent="0">
              <a:buNone/>
              <a:defRPr sz="1100" b="0" i="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371566" indent="0">
              <a:buNone/>
              <a:defRPr sz="1050" b="0" i="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828755" indent="0">
              <a:buNone/>
              <a:defRPr sz="1050" b="0" i="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4" name="Imagen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826378" cy="1807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9553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 1 - Profesionalentzako Prestakuntza">
    <p:bg>
      <p:bgPr>
        <a:solidFill>
          <a:srgbClr val="05313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702"/>
          <a:stretch/>
        </p:blipFill>
        <p:spPr>
          <a:xfrm rot="10800000">
            <a:off x="71336" y="4712421"/>
            <a:ext cx="5019110" cy="2277316"/>
          </a:xfrm>
          <a:prstGeom prst="rect">
            <a:avLst/>
          </a:prstGeom>
        </p:spPr>
      </p:pic>
      <p:pic>
        <p:nvPicPr>
          <p:cNvPr id="6" name="Imagen 5" descr="adasdasd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570" r="32820"/>
          <a:stretch/>
        </p:blipFill>
        <p:spPr>
          <a:xfrm rot="10800000">
            <a:off x="-3" y="613372"/>
            <a:ext cx="9809599" cy="6376364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3255493" y="2703494"/>
            <a:ext cx="4393687" cy="1362075"/>
          </a:xfrm>
          <a:noFill/>
        </p:spPr>
        <p:txBody>
          <a:bodyPr anchor="b">
            <a:normAutofit/>
          </a:bodyPr>
          <a:lstStyle>
            <a:lvl1pPr marL="0" indent="0" algn="l">
              <a:buNone/>
              <a:defRPr sz="3200" b="0" cap="none">
                <a:solidFill>
                  <a:srgbClr val="FFFFFF"/>
                </a:solidFill>
              </a:defRPr>
            </a:lvl1pPr>
          </a:lstStyle>
          <a:p>
            <a:r>
              <a:rPr lang="es-ES_tradnl" dirty="0" err="1"/>
              <a:t>Click</a:t>
            </a:r>
            <a:r>
              <a:rPr lang="es-ES_tradnl" dirty="0"/>
              <a:t> to </a:t>
            </a:r>
            <a:r>
              <a:rPr lang="es-ES_tradnl" dirty="0" err="1"/>
              <a:t>edit</a:t>
            </a:r>
            <a:r>
              <a:rPr lang="es-ES_tradnl" dirty="0"/>
              <a:t> master </a:t>
            </a:r>
            <a:r>
              <a:rPr lang="es-ES_tradnl" dirty="0" err="1"/>
              <a:t>title</a:t>
            </a:r>
            <a:r>
              <a:rPr lang="es-ES_tradnl" dirty="0"/>
              <a:t> </a:t>
            </a:r>
            <a:r>
              <a:rPr lang="es-ES_tradnl" dirty="0" err="1"/>
              <a:t>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3255493" y="4120284"/>
            <a:ext cx="4393687" cy="1184275"/>
          </a:xfrm>
          <a:prstGeom prst="rect">
            <a:avLst/>
          </a:prstGeom>
          <a:noFill/>
        </p:spPr>
        <p:txBody>
          <a:bodyPr anchor="t"/>
          <a:lstStyle>
            <a:lvl1pPr marL="0" indent="0" algn="l">
              <a:buNone/>
              <a:defRPr sz="2000" b="0" i="0">
                <a:solidFill>
                  <a:schemeClr val="accent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9" name="Imagen 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36" y="3688"/>
            <a:ext cx="1859933" cy="1665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7815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raportada 2 -Profesionalentzako Prestakuntza">
    <p:bg>
      <p:bgPr>
        <a:solidFill>
          <a:srgbClr val="05313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49457" y="5319253"/>
            <a:ext cx="2672863" cy="115068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0" i="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457188" indent="0">
              <a:buNone/>
              <a:defRPr sz="1200" b="0" i="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914377" indent="0">
              <a:buNone/>
              <a:defRPr sz="1100" b="0" i="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371566" indent="0">
              <a:buNone/>
              <a:defRPr sz="1050" b="0" i="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828755" indent="0">
              <a:buNone/>
              <a:defRPr sz="1050" b="0" i="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4" name="Imagen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826378" cy="1807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121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 2 - Eskola">
    <p:bg>
      <p:bgPr>
        <a:solidFill>
          <a:srgbClr val="00A3A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9">
            <a:extLst>
              <a:ext uri="{FF2B5EF4-FFF2-40B4-BE49-F238E27FC236}">
                <a16:creationId xmlns:a16="http://schemas.microsoft.com/office/drawing/2014/main" id="{617E215C-6F53-0B4B-A3E8-4F644F282B4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054944" y="692754"/>
            <a:ext cx="7851056" cy="6165246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3073913" y="2703494"/>
            <a:ext cx="4393687" cy="1362075"/>
          </a:xfrm>
          <a:noFill/>
        </p:spPr>
        <p:txBody>
          <a:bodyPr anchor="b">
            <a:normAutofit/>
          </a:bodyPr>
          <a:lstStyle>
            <a:lvl1pPr marL="0" indent="0" algn="l">
              <a:buNone/>
              <a:defRPr sz="3200" b="0" cap="none">
                <a:solidFill>
                  <a:srgbClr val="FFFFFF"/>
                </a:solidFill>
              </a:defRPr>
            </a:lvl1pPr>
          </a:lstStyle>
          <a:p>
            <a:r>
              <a:rPr lang="es-ES_tradnl" dirty="0" err="1"/>
              <a:t>Click</a:t>
            </a:r>
            <a:r>
              <a:rPr lang="es-ES_tradnl" dirty="0"/>
              <a:t> to </a:t>
            </a:r>
            <a:r>
              <a:rPr lang="es-ES_tradnl" dirty="0" err="1"/>
              <a:t>edit</a:t>
            </a:r>
            <a:r>
              <a:rPr lang="es-ES_tradnl" dirty="0"/>
              <a:t> master </a:t>
            </a:r>
            <a:r>
              <a:rPr lang="es-ES_tradnl" dirty="0" err="1"/>
              <a:t>title</a:t>
            </a:r>
            <a:r>
              <a:rPr lang="es-ES_tradnl" dirty="0"/>
              <a:t> </a:t>
            </a:r>
            <a:r>
              <a:rPr lang="es-ES_tradnl" dirty="0" err="1"/>
              <a:t>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3073913" y="4120284"/>
            <a:ext cx="4393687" cy="1184275"/>
          </a:xfrm>
          <a:prstGeom prst="rect">
            <a:avLst/>
          </a:prstGeom>
          <a:noFill/>
        </p:spPr>
        <p:txBody>
          <a:bodyPr anchor="t"/>
          <a:lstStyle>
            <a:lvl1pPr marL="0" indent="0" algn="l">
              <a:buNone/>
              <a:defRPr sz="2000" b="0" i="0">
                <a:solidFill>
                  <a:srgbClr val="4AA4AD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grpSp>
        <p:nvGrpSpPr>
          <p:cNvPr id="4" name="Grupo 3"/>
          <p:cNvGrpSpPr/>
          <p:nvPr userDrawn="1"/>
        </p:nvGrpSpPr>
        <p:grpSpPr>
          <a:xfrm>
            <a:off x="0" y="0"/>
            <a:ext cx="2184872" cy="2162231"/>
            <a:chOff x="0" y="0"/>
            <a:chExt cx="2184872" cy="2162231"/>
          </a:xfrm>
        </p:grpSpPr>
        <p:pic>
          <p:nvPicPr>
            <p:cNvPr id="10" name="Imagen 7">
              <a:extLst>
                <a:ext uri="{FF2B5EF4-FFF2-40B4-BE49-F238E27FC236}">
                  <a16:creationId xmlns:a16="http://schemas.microsoft.com/office/drawing/2014/main" id="{772BB687-5563-CE41-B322-1DCFDF987B6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2184872" cy="2162231"/>
            </a:xfrm>
            <a:prstGeom prst="rect">
              <a:avLst/>
            </a:prstGeom>
          </p:spPr>
        </p:pic>
        <p:sp>
          <p:nvSpPr>
            <p:cNvPr id="3" name="Rectángulo 2"/>
            <p:cNvSpPr/>
            <p:nvPr userDrawn="1"/>
          </p:nvSpPr>
          <p:spPr>
            <a:xfrm>
              <a:off x="122201" y="222250"/>
              <a:ext cx="1489075" cy="13643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</p:grpSp>
      <p:pic>
        <p:nvPicPr>
          <p:cNvPr id="2" name="Imagen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" y="31364"/>
            <a:ext cx="1631950" cy="1555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69876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 2 - MU">
    <p:bg>
      <p:bgPr>
        <a:solidFill>
          <a:srgbClr val="00A3A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9">
            <a:extLst>
              <a:ext uri="{FF2B5EF4-FFF2-40B4-BE49-F238E27FC236}">
                <a16:creationId xmlns:a16="http://schemas.microsoft.com/office/drawing/2014/main" id="{617E215C-6F53-0B4B-A3E8-4F644F282B4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054944" y="692754"/>
            <a:ext cx="7851056" cy="6165246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3073913" y="2703494"/>
            <a:ext cx="4393687" cy="1362075"/>
          </a:xfrm>
          <a:noFill/>
        </p:spPr>
        <p:txBody>
          <a:bodyPr anchor="b">
            <a:normAutofit/>
          </a:bodyPr>
          <a:lstStyle>
            <a:lvl1pPr marL="0" indent="0" algn="l">
              <a:buNone/>
              <a:defRPr sz="3200" b="0" cap="none">
                <a:solidFill>
                  <a:srgbClr val="FFFFFF"/>
                </a:solidFill>
              </a:defRPr>
            </a:lvl1pPr>
          </a:lstStyle>
          <a:p>
            <a:r>
              <a:rPr lang="es-ES_tradnl" dirty="0" err="1"/>
              <a:t>Click</a:t>
            </a:r>
            <a:r>
              <a:rPr lang="es-ES_tradnl" dirty="0"/>
              <a:t> to </a:t>
            </a:r>
            <a:r>
              <a:rPr lang="es-ES_tradnl" dirty="0" err="1"/>
              <a:t>edit</a:t>
            </a:r>
            <a:r>
              <a:rPr lang="es-ES_tradnl" dirty="0"/>
              <a:t> master </a:t>
            </a:r>
            <a:r>
              <a:rPr lang="es-ES_tradnl" dirty="0" err="1"/>
              <a:t>title</a:t>
            </a:r>
            <a:r>
              <a:rPr lang="es-ES_tradnl" dirty="0"/>
              <a:t> </a:t>
            </a:r>
            <a:r>
              <a:rPr lang="es-ES_tradnl" dirty="0" err="1"/>
              <a:t>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3073913" y="4120284"/>
            <a:ext cx="4393687" cy="1184275"/>
          </a:xfrm>
          <a:prstGeom prst="rect">
            <a:avLst/>
          </a:prstGeom>
          <a:noFill/>
        </p:spPr>
        <p:txBody>
          <a:bodyPr anchor="t"/>
          <a:lstStyle>
            <a:lvl1pPr marL="0" indent="0" algn="l">
              <a:buNone/>
              <a:defRPr sz="2000" b="0" i="0">
                <a:solidFill>
                  <a:srgbClr val="4AA4AD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8" name="Imagen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2184872" cy="2162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4067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 2 - Profesionalentzako Prestakuntza">
    <p:bg>
      <p:bgPr>
        <a:solidFill>
          <a:srgbClr val="00A3A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9">
            <a:extLst>
              <a:ext uri="{FF2B5EF4-FFF2-40B4-BE49-F238E27FC236}">
                <a16:creationId xmlns:a16="http://schemas.microsoft.com/office/drawing/2014/main" id="{617E215C-6F53-0B4B-A3E8-4F644F282B4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054944" y="692754"/>
            <a:ext cx="7851056" cy="6165246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3073913" y="2703494"/>
            <a:ext cx="4393687" cy="1362075"/>
          </a:xfrm>
          <a:noFill/>
        </p:spPr>
        <p:txBody>
          <a:bodyPr anchor="b">
            <a:normAutofit/>
          </a:bodyPr>
          <a:lstStyle>
            <a:lvl1pPr marL="0" indent="0" algn="l">
              <a:buNone/>
              <a:defRPr sz="3200" b="0" cap="none">
                <a:solidFill>
                  <a:srgbClr val="FFFFFF"/>
                </a:solidFill>
              </a:defRPr>
            </a:lvl1pPr>
          </a:lstStyle>
          <a:p>
            <a:r>
              <a:rPr lang="es-ES_tradnl" dirty="0" err="1"/>
              <a:t>Click</a:t>
            </a:r>
            <a:r>
              <a:rPr lang="es-ES_tradnl" dirty="0"/>
              <a:t> to </a:t>
            </a:r>
            <a:r>
              <a:rPr lang="es-ES_tradnl" dirty="0" err="1"/>
              <a:t>edit</a:t>
            </a:r>
            <a:r>
              <a:rPr lang="es-ES_tradnl" dirty="0"/>
              <a:t> master </a:t>
            </a:r>
            <a:r>
              <a:rPr lang="es-ES_tradnl" dirty="0" err="1"/>
              <a:t>title</a:t>
            </a:r>
            <a:r>
              <a:rPr lang="es-ES_tradnl" dirty="0"/>
              <a:t> </a:t>
            </a:r>
            <a:r>
              <a:rPr lang="es-ES_tradnl" dirty="0" err="1"/>
              <a:t>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3073913" y="4120284"/>
            <a:ext cx="4393687" cy="1184275"/>
          </a:xfrm>
          <a:prstGeom prst="rect">
            <a:avLst/>
          </a:prstGeom>
          <a:noFill/>
        </p:spPr>
        <p:txBody>
          <a:bodyPr anchor="t"/>
          <a:lstStyle>
            <a:lvl1pPr marL="0" indent="0" algn="l">
              <a:buNone/>
              <a:defRPr sz="2000" b="0" i="0">
                <a:solidFill>
                  <a:srgbClr val="4AA4AD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8" name="Imagen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2184872" cy="2162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80161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c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6">
            <a:extLst>
              <a:ext uri="{FF2B5EF4-FFF2-40B4-BE49-F238E27FC236}">
                <a16:creationId xmlns:a16="http://schemas.microsoft.com/office/drawing/2014/main" id="{1C62DA92-35E3-6244-8259-2ED416B6912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2"/>
            <a:ext cx="6986349" cy="6287714"/>
          </a:xfrm>
          <a:prstGeom prst="rect">
            <a:avLst/>
          </a:prstGeom>
        </p:spPr>
      </p:pic>
      <p:pic>
        <p:nvPicPr>
          <p:cNvPr id="11" name="Imagen 7">
            <a:extLst>
              <a:ext uri="{FF2B5EF4-FFF2-40B4-BE49-F238E27FC236}">
                <a16:creationId xmlns:a16="http://schemas.microsoft.com/office/drawing/2014/main" id="{0F63708B-52D5-0940-890B-ED33E002B2D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935376"/>
            <a:ext cx="1855656" cy="3181125"/>
          </a:xfrm>
          <a:prstGeom prst="rect">
            <a:avLst/>
          </a:prstGeom>
        </p:spPr>
      </p:pic>
      <p:sp>
        <p:nvSpPr>
          <p:cNvPr id="19" name="CuadroTexto 18"/>
          <p:cNvSpPr txBox="1"/>
          <p:nvPr userDrawn="1"/>
        </p:nvSpPr>
        <p:spPr>
          <a:xfrm>
            <a:off x="6278477" y="-114409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sz="1800" dirty="0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2388110" y="2754427"/>
            <a:ext cx="3295110" cy="1362075"/>
          </a:xfrm>
          <a:noFill/>
        </p:spPr>
        <p:txBody>
          <a:bodyPr anchor="b">
            <a:normAutofit/>
          </a:bodyPr>
          <a:lstStyle>
            <a:lvl1pPr marL="0" indent="0" algn="l">
              <a:buNone/>
              <a:defRPr sz="3200" b="0" cap="none">
                <a:solidFill>
                  <a:srgbClr val="004851"/>
                </a:solidFill>
              </a:defRPr>
            </a:lvl1pPr>
          </a:lstStyle>
          <a:p>
            <a:r>
              <a:rPr lang="es-ES_tradnl" dirty="0" err="1"/>
              <a:t>Click</a:t>
            </a:r>
            <a:r>
              <a:rPr lang="es-ES_tradnl" dirty="0"/>
              <a:t> to </a:t>
            </a:r>
            <a:r>
              <a:rPr lang="es-ES_tradnl" dirty="0" err="1"/>
              <a:t>edit</a:t>
            </a:r>
            <a:r>
              <a:rPr lang="es-ES_tradnl" dirty="0"/>
              <a:t> master </a:t>
            </a:r>
            <a:r>
              <a:rPr lang="es-ES_tradnl" dirty="0" err="1"/>
              <a:t>title</a:t>
            </a:r>
            <a:r>
              <a:rPr lang="es-ES_tradnl" dirty="0"/>
              <a:t> </a:t>
            </a:r>
            <a:r>
              <a:rPr lang="es-ES_tradnl" dirty="0" err="1"/>
              <a:t>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2388110" y="4171217"/>
            <a:ext cx="3295110" cy="1184275"/>
          </a:xfrm>
          <a:prstGeom prst="rect">
            <a:avLst/>
          </a:prstGeom>
          <a:noFill/>
        </p:spPr>
        <p:txBody>
          <a:bodyPr anchor="t"/>
          <a:lstStyle>
            <a:lvl1pPr marL="0" indent="0" algn="l">
              <a:buNone/>
              <a:defRPr sz="2000" b="0" i="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Content Placeholder 14"/>
          <p:cNvSpPr>
            <a:spLocks noGrp="1"/>
          </p:cNvSpPr>
          <p:nvPr>
            <p:ph sz="quarter" idx="10" hasCustomPrompt="1"/>
          </p:nvPr>
        </p:nvSpPr>
        <p:spPr>
          <a:xfrm>
            <a:off x="495240" y="2771844"/>
            <a:ext cx="722434" cy="76676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3600" b="1">
                <a:solidFill>
                  <a:srgbClr val="FFFFFF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Nº</a:t>
            </a:r>
          </a:p>
        </p:txBody>
      </p:sp>
    </p:spTree>
    <p:extLst>
      <p:ext uri="{BB962C8B-B14F-4D97-AF65-F5344CB8AC3E}">
        <p14:creationId xmlns:p14="http://schemas.microsoft.com/office/powerpoint/2010/main" val="17030917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secc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7">
            <a:extLst>
              <a:ext uri="{FF2B5EF4-FFF2-40B4-BE49-F238E27FC236}">
                <a16:creationId xmlns:a16="http://schemas.microsoft.com/office/drawing/2014/main" id="{F2F42047-0EBB-8647-BC6A-5A0A935908E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7011611" cy="6310450"/>
          </a:xfrm>
          <a:prstGeom prst="rect">
            <a:avLst/>
          </a:prstGeom>
        </p:spPr>
      </p:pic>
      <p:pic>
        <p:nvPicPr>
          <p:cNvPr id="11" name="Imagen 8">
            <a:extLst>
              <a:ext uri="{FF2B5EF4-FFF2-40B4-BE49-F238E27FC236}">
                <a16:creationId xmlns:a16="http://schemas.microsoft.com/office/drawing/2014/main" id="{CE87A804-F809-7545-AB4C-74239CD541E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935376"/>
            <a:ext cx="1855656" cy="3181125"/>
          </a:xfrm>
          <a:prstGeom prst="rect">
            <a:avLst/>
          </a:prstGeom>
        </p:spPr>
      </p:pic>
      <p:sp>
        <p:nvSpPr>
          <p:cNvPr id="19" name="CuadroTexto 18"/>
          <p:cNvSpPr txBox="1"/>
          <p:nvPr userDrawn="1"/>
        </p:nvSpPr>
        <p:spPr>
          <a:xfrm>
            <a:off x="6278477" y="-114409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sz="1800" dirty="0"/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2388110" y="2754427"/>
            <a:ext cx="3295110" cy="1362075"/>
          </a:xfrm>
          <a:noFill/>
        </p:spPr>
        <p:txBody>
          <a:bodyPr anchor="b">
            <a:normAutofit/>
          </a:bodyPr>
          <a:lstStyle>
            <a:lvl1pPr marL="0" indent="0" algn="l">
              <a:buNone/>
              <a:defRPr sz="3200" b="0" cap="none">
                <a:solidFill>
                  <a:srgbClr val="004851"/>
                </a:solidFill>
              </a:defRPr>
            </a:lvl1pPr>
          </a:lstStyle>
          <a:p>
            <a:r>
              <a:rPr lang="es-ES_tradnl" dirty="0" err="1"/>
              <a:t>Click</a:t>
            </a:r>
            <a:r>
              <a:rPr lang="es-ES_tradnl" dirty="0"/>
              <a:t> to </a:t>
            </a:r>
            <a:r>
              <a:rPr lang="es-ES_tradnl" dirty="0" err="1"/>
              <a:t>edit</a:t>
            </a:r>
            <a:r>
              <a:rPr lang="es-ES_tradnl" dirty="0"/>
              <a:t> master </a:t>
            </a:r>
            <a:r>
              <a:rPr lang="es-ES_tradnl" dirty="0" err="1"/>
              <a:t>title</a:t>
            </a:r>
            <a:r>
              <a:rPr lang="es-ES_tradnl" dirty="0"/>
              <a:t> </a:t>
            </a:r>
            <a:r>
              <a:rPr lang="es-ES_tradnl" dirty="0" err="1"/>
              <a:t>style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2388110" y="4171217"/>
            <a:ext cx="3295110" cy="1184275"/>
          </a:xfrm>
          <a:prstGeom prst="rect">
            <a:avLst/>
          </a:prstGeom>
          <a:noFill/>
        </p:spPr>
        <p:txBody>
          <a:bodyPr anchor="t"/>
          <a:lstStyle>
            <a:lvl1pPr marL="0" indent="0" algn="l">
              <a:buNone/>
              <a:defRPr sz="2000" b="0" i="0">
                <a:solidFill>
                  <a:srgbClr val="00A3AD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0" hasCustomPrompt="1"/>
          </p:nvPr>
        </p:nvSpPr>
        <p:spPr>
          <a:xfrm>
            <a:off x="495240" y="2771844"/>
            <a:ext cx="722434" cy="76676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3600" b="1">
                <a:solidFill>
                  <a:srgbClr val="FFFFFF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/>
              <a:t>Nº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1894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parencia 1 - Esko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1039" y="-17539"/>
            <a:ext cx="1105341" cy="1053381"/>
          </a:xfrm>
          <a:prstGeom prst="rect">
            <a:avLst/>
          </a:prstGeom>
        </p:spPr>
      </p:pic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422031" y="6467092"/>
            <a:ext cx="1180893" cy="365125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fld id="{2D72A43D-7419-4C41-A920-C6E38643746D}" type="datetime3">
              <a:rPr lang="es-ES_tradnl" smtClean="0"/>
              <a:pPr/>
              <a:t>07.01.21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70694" y="6460529"/>
            <a:ext cx="4777367" cy="365125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/>
              <a:t>Mondragon Unibertsitatea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10077" y="6460528"/>
            <a:ext cx="1111893" cy="365125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fld id="{F7356FEA-1119-414E-9BDA-0F3F06B9EA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7E1AFCC-F5D5-2E44-8A1E-A256863279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s-ES_tradnl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0831EFA9-70A5-5243-AF18-1C79AB9D8FC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22031" y="1275347"/>
            <a:ext cx="8299939" cy="4812716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1451310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422032" y="472037"/>
            <a:ext cx="7664693" cy="42815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422031" y="6460528"/>
            <a:ext cx="11653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b="0" i="0">
                <a:solidFill>
                  <a:schemeClr val="accent2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FAE4B82-6DFA-A543-B435-4398A9590E55}" type="datetime3">
              <a:rPr lang="es-ES_tradnl" smtClean="0"/>
              <a:t>07.01.21</a:t>
            </a:fld>
            <a:endParaRPr lang="en-US" dirty="0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59102" y="6460528"/>
            <a:ext cx="44206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 b="0" i="0">
                <a:solidFill>
                  <a:schemeClr val="accent2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Mondragon Unibertsitatea</a:t>
            </a:r>
            <a:endParaRPr lang="en-US" dirty="0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459" y="6460527"/>
            <a:ext cx="1170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0" i="0">
                <a:solidFill>
                  <a:schemeClr val="accent2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7356FEA-1119-414E-9BDA-0F3F06B9EA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378C87-DD0E-9E43-989E-9A54981B07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22031" y="1219200"/>
            <a:ext cx="8299938" cy="4957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312546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715" r:id="rId2"/>
    <p:sldLayoutId id="2147483718" r:id="rId3"/>
    <p:sldLayoutId id="2147483710" r:id="rId4"/>
    <p:sldLayoutId id="2147483719" r:id="rId5"/>
    <p:sldLayoutId id="2147483712" r:id="rId6"/>
    <p:sldLayoutId id="2147483701" r:id="rId7"/>
    <p:sldLayoutId id="2147483678" r:id="rId8"/>
    <p:sldLayoutId id="2147483703" r:id="rId9"/>
    <p:sldLayoutId id="2147483728" r:id="rId10"/>
    <p:sldLayoutId id="2147483748" r:id="rId11"/>
    <p:sldLayoutId id="2147483696" r:id="rId12"/>
    <p:sldLayoutId id="2147483740" r:id="rId13"/>
    <p:sldLayoutId id="2147483743" r:id="rId14"/>
    <p:sldLayoutId id="2147483697" r:id="rId15"/>
    <p:sldLayoutId id="2147483744" r:id="rId16"/>
    <p:sldLayoutId id="2147483747" r:id="rId17"/>
    <p:sldLayoutId id="2147483677" r:id="rId18"/>
    <p:sldLayoutId id="2147483732" r:id="rId19"/>
    <p:sldLayoutId id="2147483735" r:id="rId20"/>
    <p:sldLayoutId id="2147483692" r:id="rId21"/>
    <p:sldLayoutId id="2147483737" r:id="rId22"/>
    <p:sldLayoutId id="2147483736" r:id="rId23"/>
    <p:sldLayoutId id="2147483709" r:id="rId24"/>
    <p:sldLayoutId id="2147483655" r:id="rId25"/>
    <p:sldLayoutId id="2147483720" r:id="rId26"/>
    <p:sldLayoutId id="2147483721" r:id="rId27"/>
    <p:sldLayoutId id="2147483708" r:id="rId28"/>
    <p:sldLayoutId id="2147483724" r:id="rId29"/>
    <p:sldLayoutId id="2147483725" r:id="rId30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2800" b="1" i="0" kern="1200">
          <a:solidFill>
            <a:schemeClr val="accent2"/>
          </a:solidFill>
          <a:latin typeface="Arial Black" charset="0"/>
          <a:ea typeface="Arial Black" charset="0"/>
          <a:cs typeface="Arial Black" charset="0"/>
        </a:defRPr>
      </a:lvl1pPr>
    </p:titleStyle>
    <p:bodyStyle>
      <a:lvl1pPr marL="457200" marR="0" indent="-457200" algn="l" defTabSz="457189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>
          <a:srgbClr val="00A3AE"/>
        </a:buClr>
        <a:buSzTx/>
        <a:buFont typeface="Arial" panose="020B0604020202020204" pitchFamily="34" charset="0"/>
        <a:buChar char="•"/>
        <a:tabLst/>
        <a:defRPr lang="es-ES_tradnl" sz="2400" b="0" kern="1200" noProof="0" dirty="0" smtClean="0">
          <a:solidFill>
            <a:srgbClr val="004851"/>
          </a:solidFill>
          <a:latin typeface="Arial" panose="020B0604020202020204" pitchFamily="34" charset="0"/>
          <a:ea typeface="Arial" panose="020B0604020202020204" pitchFamily="34" charset="0"/>
          <a:cs typeface="Arial" panose="020B0604020202020204" pitchFamily="34" charset="0"/>
        </a:defRPr>
      </a:lvl1pPr>
      <a:lvl2pPr marL="742932" marR="0" indent="-285744" algn="l" defTabSz="457189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>
          <a:srgbClr val="00A3AE"/>
        </a:buClr>
        <a:buSzTx/>
        <a:buFont typeface="Arial" panose="020B0604020202020204" pitchFamily="34" charset="0"/>
        <a:buChar char="•"/>
        <a:tabLst/>
        <a:defRPr lang="es-ES_tradnl" sz="2000" b="0" kern="1200" noProof="0" dirty="0" smtClean="0">
          <a:solidFill>
            <a:srgbClr val="004851"/>
          </a:solidFill>
          <a:latin typeface="Arial" panose="020B0604020202020204" pitchFamily="34" charset="0"/>
          <a:ea typeface="Arial" panose="020B0604020202020204" pitchFamily="34" charset="0"/>
          <a:cs typeface="Arial" panose="020B0604020202020204" pitchFamily="34" charset="0"/>
        </a:defRPr>
      </a:lvl2pPr>
      <a:lvl3pPr marL="1142971" marR="0" indent="-228594" algn="l" defTabSz="457189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>
          <a:srgbClr val="00A3AE"/>
        </a:buClr>
        <a:buSzTx/>
        <a:buFont typeface="Arial"/>
        <a:buChar char="•"/>
        <a:tabLst/>
        <a:defRPr lang="es-ES_tradnl" sz="1800" kern="1200" noProof="0" dirty="0" smtClean="0">
          <a:solidFill>
            <a:srgbClr val="004851"/>
          </a:solidFill>
          <a:latin typeface="Arial" panose="020B0604020202020204" pitchFamily="34" charset="0"/>
          <a:ea typeface="Arial" panose="020B0604020202020204" pitchFamily="34" charset="0"/>
          <a:cs typeface="Arial" panose="020B0604020202020204" pitchFamily="34" charset="0"/>
        </a:defRPr>
      </a:lvl3pPr>
      <a:lvl4pPr marL="1600160" marR="0" indent="-228594" algn="l" defTabSz="457189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>
          <a:srgbClr val="00A3AE"/>
        </a:buClr>
        <a:buSzTx/>
        <a:buFont typeface="Arial"/>
        <a:buChar char="–"/>
        <a:tabLst/>
        <a:defRPr lang="es-ES_tradnl" sz="1600" kern="1200" noProof="0" dirty="0" smtClean="0">
          <a:solidFill>
            <a:srgbClr val="004851"/>
          </a:solidFill>
          <a:latin typeface="Arial" panose="020B0604020202020204" pitchFamily="34" charset="0"/>
          <a:ea typeface="Arial" panose="020B0604020202020204" pitchFamily="34" charset="0"/>
          <a:cs typeface="Arial" panose="020B0604020202020204" pitchFamily="34" charset="0"/>
        </a:defRPr>
      </a:lvl4pPr>
      <a:lvl5pPr marL="2057349" marR="0" indent="-228594" algn="l" defTabSz="457189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>
          <a:srgbClr val="00A3AE"/>
        </a:buClr>
        <a:buSzTx/>
        <a:buFont typeface="AppleSymbols" panose="02000000000000000000" pitchFamily="2" charset="-79"/>
        <a:buChar char="⎻"/>
        <a:tabLst/>
        <a:defRPr lang="en-US" sz="1600" b="0" kern="1200" noProof="0" dirty="0">
          <a:solidFill>
            <a:srgbClr val="004851"/>
          </a:solidFill>
          <a:latin typeface="Arial" panose="020B0604020202020204" pitchFamily="34" charset="0"/>
          <a:ea typeface="Arial" panose="020B0604020202020204" pitchFamily="34" charset="0"/>
          <a:cs typeface="Arial" panose="020B0604020202020204" pitchFamily="34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3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1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7.png"/><Relationship Id="rId5" Type="http://schemas.openxmlformats.org/officeDocument/2006/relationships/image" Target="../media/image20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23.png"/><Relationship Id="rId7" Type="http://schemas.microsoft.com/office/2007/relationships/hdphoto" Target="../media/hdphoto2.wdp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svg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27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5.png"/><Relationship Id="rId5" Type="http://schemas.openxmlformats.org/officeDocument/2006/relationships/image" Target="../media/image24.svg"/><Relationship Id="rId4" Type="http://schemas.openxmlformats.org/officeDocument/2006/relationships/image" Target="../media/image23.png"/><Relationship Id="rId9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Title 5">
            <a:extLst>
              <a:ext uri="{FF2B5EF4-FFF2-40B4-BE49-F238E27FC236}">
                <a16:creationId xmlns:a16="http://schemas.microsoft.com/office/drawing/2014/main" id="{96D535AC-27BE-4B7C-BAF7-9203B3748213}"/>
              </a:ext>
            </a:extLst>
          </p:cNvPr>
          <p:cNvSpPr txBox="1">
            <a:spLocks/>
          </p:cNvSpPr>
          <p:nvPr/>
        </p:nvSpPr>
        <p:spPr>
          <a:xfrm>
            <a:off x="1972937" y="2872608"/>
            <a:ext cx="7029660" cy="174017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457200" rtl="0" eaLnBrk="1" latinLnBrk="0" hangingPunct="1">
              <a:spcBef>
                <a:spcPct val="0"/>
              </a:spcBef>
              <a:buNone/>
              <a:defRPr sz="3200" b="0" i="0" kern="1200" cap="none">
                <a:solidFill>
                  <a:srgbClr val="FFFFFF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algn="ctr"/>
            <a:r>
              <a:rPr lang="en-GB" sz="2400" dirty="0"/>
              <a:t>Towards a DevOps approach in Cyber Physical Production Systems using Digital Twins</a:t>
            </a:r>
          </a:p>
        </p:txBody>
      </p:sp>
      <p:sp>
        <p:nvSpPr>
          <p:cNvPr id="7" name="Title 5">
            <a:extLst>
              <a:ext uri="{FF2B5EF4-FFF2-40B4-BE49-F238E27FC236}">
                <a16:creationId xmlns:a16="http://schemas.microsoft.com/office/drawing/2014/main" id="{997BCC67-83B8-411F-9BEC-7A0DD9FB857E}"/>
              </a:ext>
            </a:extLst>
          </p:cNvPr>
          <p:cNvSpPr txBox="1">
            <a:spLocks/>
          </p:cNvSpPr>
          <p:nvPr/>
        </p:nvSpPr>
        <p:spPr>
          <a:xfrm>
            <a:off x="4075507" y="4668365"/>
            <a:ext cx="5068493" cy="136207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457200" rtl="0" eaLnBrk="1" latinLnBrk="0" hangingPunct="1">
              <a:spcBef>
                <a:spcPct val="0"/>
              </a:spcBef>
              <a:buNone/>
              <a:defRPr sz="3200" b="0" i="0" kern="1200" cap="none">
                <a:solidFill>
                  <a:srgbClr val="FFFFFF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Miriam Ugarte, Mondragon </a:t>
            </a:r>
            <a:r>
              <a:rPr lang="en-GB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Unibertsitatea</a:t>
            </a: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15/09/2020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FA739100-22A8-4311-80BC-0DF00EA21BB8}"/>
              </a:ext>
            </a:extLst>
          </p:cNvPr>
          <p:cNvSpPr/>
          <p:nvPr/>
        </p:nvSpPr>
        <p:spPr>
          <a:xfrm>
            <a:off x="7022969" y="61621"/>
            <a:ext cx="21210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err="1">
                <a:solidFill>
                  <a:srgbClr val="FFFFFF"/>
                </a:solidFill>
                <a:latin typeface="PT Sans"/>
              </a:rPr>
              <a:t>SafeComp</a:t>
            </a:r>
            <a:r>
              <a:rPr lang="en-GB" b="1" dirty="0">
                <a:solidFill>
                  <a:srgbClr val="FFFFFF"/>
                </a:solidFill>
                <a:latin typeface="PT Sans"/>
              </a:rPr>
              <a:t> 20</a:t>
            </a:r>
            <a:r>
              <a:rPr lang="en-GB" b="1" dirty="0">
                <a:solidFill>
                  <a:schemeClr val="tx2"/>
                </a:solidFill>
                <a:latin typeface="PT Sans"/>
              </a:rPr>
              <a:t>20</a:t>
            </a:r>
          </a:p>
          <a:p>
            <a:r>
              <a:rPr lang="en-GB" b="1" dirty="0" err="1">
                <a:solidFill>
                  <a:schemeClr val="tx2"/>
                </a:solidFill>
                <a:latin typeface="PT Sans"/>
              </a:rPr>
              <a:t>DepDevOps</a:t>
            </a:r>
            <a:r>
              <a:rPr lang="en-GB" b="1" dirty="0">
                <a:solidFill>
                  <a:schemeClr val="tx2"/>
                </a:solidFill>
                <a:latin typeface="PT Sans"/>
              </a:rPr>
              <a:t> 2020</a:t>
            </a:r>
            <a:endParaRPr lang="en-GB" dirty="0">
              <a:solidFill>
                <a:schemeClr val="tx2"/>
              </a:solidFill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DE794B36-711F-469C-88BD-C705252FC06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50069" y="977512"/>
            <a:ext cx="680350" cy="876692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8C525BAD-7FE5-46D9-A442-E889187BF7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5352" y="1415858"/>
            <a:ext cx="547687" cy="366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50911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Flecha: a la derecha 53">
            <a:extLst>
              <a:ext uri="{FF2B5EF4-FFF2-40B4-BE49-F238E27FC236}">
                <a16:creationId xmlns:a16="http://schemas.microsoft.com/office/drawing/2014/main" id="{B7AC3DA0-3346-480E-9F75-D868377CFCEB}"/>
              </a:ext>
            </a:extLst>
          </p:cNvPr>
          <p:cNvSpPr/>
          <p:nvPr/>
        </p:nvSpPr>
        <p:spPr>
          <a:xfrm rot="10800000" flipH="1" flipV="1">
            <a:off x="3552776" y="4693333"/>
            <a:ext cx="1978492" cy="979898"/>
          </a:xfrm>
          <a:prstGeom prst="rightArrow">
            <a:avLst>
              <a:gd name="adj1" fmla="val 77619"/>
              <a:gd name="adj2" fmla="val 66504"/>
            </a:avLst>
          </a:prstGeom>
          <a:solidFill>
            <a:schemeClr val="accent2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>
              <a:solidFill>
                <a:sysClr val="windowText" lastClr="0000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3606C-2193-1D48-8488-FB937C7EDD75}" type="datetime3">
              <a:rPr lang="es-ES_tradnl" smtClean="0"/>
              <a:t>07.01.21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56FEA-1119-414E-9BDA-0F3F06B9EA58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Digital twin for a DevOps approach</a:t>
            </a:r>
          </a:p>
        </p:txBody>
      </p:sp>
      <p:grpSp>
        <p:nvGrpSpPr>
          <p:cNvPr id="3" name="Grupo 2">
            <a:extLst>
              <a:ext uri="{FF2B5EF4-FFF2-40B4-BE49-F238E27FC236}">
                <a16:creationId xmlns:a16="http://schemas.microsoft.com/office/drawing/2014/main" id="{B8CEF3B8-8EF6-44F8-94E1-A13931C2556D}"/>
              </a:ext>
            </a:extLst>
          </p:cNvPr>
          <p:cNvGrpSpPr/>
          <p:nvPr/>
        </p:nvGrpSpPr>
        <p:grpSpPr>
          <a:xfrm>
            <a:off x="1780917" y="1978119"/>
            <a:ext cx="5074054" cy="3605489"/>
            <a:chOff x="1543524" y="1987456"/>
            <a:chExt cx="5074054" cy="3605489"/>
          </a:xfrm>
        </p:grpSpPr>
        <p:grpSp>
          <p:nvGrpSpPr>
            <p:cNvPr id="6" name="Grupo 5">
              <a:extLst>
                <a:ext uri="{FF2B5EF4-FFF2-40B4-BE49-F238E27FC236}">
                  <a16:creationId xmlns:a16="http://schemas.microsoft.com/office/drawing/2014/main" id="{6B3DAADF-D100-4FD0-B67D-3CC968BCB6D9}"/>
                </a:ext>
              </a:extLst>
            </p:cNvPr>
            <p:cNvGrpSpPr/>
            <p:nvPr/>
          </p:nvGrpSpPr>
          <p:grpSpPr>
            <a:xfrm>
              <a:off x="1543524" y="2003400"/>
              <a:ext cx="5074054" cy="3589545"/>
              <a:chOff x="1411490" y="1633037"/>
              <a:chExt cx="5074054" cy="3589545"/>
            </a:xfrm>
          </p:grpSpPr>
          <p:cxnSp>
            <p:nvCxnSpPr>
              <p:cNvPr id="7" name="Conector recto 6">
                <a:extLst>
                  <a:ext uri="{FF2B5EF4-FFF2-40B4-BE49-F238E27FC236}">
                    <a16:creationId xmlns:a16="http://schemas.microsoft.com/office/drawing/2014/main" id="{DA20757D-EA82-4E52-8520-19CFCC67C1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101994" y="3742967"/>
                <a:ext cx="318902" cy="0"/>
              </a:xfrm>
              <a:prstGeom prst="line">
                <a:avLst/>
              </a:prstGeom>
              <a:ln w="19050"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Conector recto 7">
                <a:extLst>
                  <a:ext uri="{FF2B5EF4-FFF2-40B4-BE49-F238E27FC236}">
                    <a16:creationId xmlns:a16="http://schemas.microsoft.com/office/drawing/2014/main" id="{7AD560F4-98B1-4CA5-A753-8F9D82B52BD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50116" y="2888192"/>
                <a:ext cx="1351589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Conector recto 8">
                <a:extLst>
                  <a:ext uri="{FF2B5EF4-FFF2-40B4-BE49-F238E27FC236}">
                    <a16:creationId xmlns:a16="http://schemas.microsoft.com/office/drawing/2014/main" id="{51455ECB-D836-4CDE-A9BC-A6052822BBE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902861" y="2333347"/>
                <a:ext cx="1369781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Conector recto 9">
                <a:extLst>
                  <a:ext uri="{FF2B5EF4-FFF2-40B4-BE49-F238E27FC236}">
                    <a16:creationId xmlns:a16="http://schemas.microsoft.com/office/drawing/2014/main" id="{C84134AE-CC87-4EC2-8DDE-DB2992ADC7E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464445" y="3742967"/>
                <a:ext cx="1335397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1" name="Grupo 10">
                <a:extLst>
                  <a:ext uri="{FF2B5EF4-FFF2-40B4-BE49-F238E27FC236}">
                    <a16:creationId xmlns:a16="http://schemas.microsoft.com/office/drawing/2014/main" id="{A9172AA7-C932-4EBB-AF63-1ED39B466F2B}"/>
                  </a:ext>
                </a:extLst>
              </p:cNvPr>
              <p:cNvGrpSpPr/>
              <p:nvPr/>
            </p:nvGrpSpPr>
            <p:grpSpPr>
              <a:xfrm>
                <a:off x="1745276" y="2001770"/>
                <a:ext cx="1466442" cy="3220812"/>
                <a:chOff x="830876" y="1691052"/>
                <a:chExt cx="1466442" cy="3220812"/>
              </a:xfrm>
            </p:grpSpPr>
            <p:cxnSp>
              <p:nvCxnSpPr>
                <p:cNvPr id="47" name="Conector recto 46">
                  <a:extLst>
                    <a:ext uri="{FF2B5EF4-FFF2-40B4-BE49-F238E27FC236}">
                      <a16:creationId xmlns:a16="http://schemas.microsoft.com/office/drawing/2014/main" id="{10576C5C-9394-4579-A628-396E22F5FBD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30876" y="1691052"/>
                  <a:ext cx="1006234" cy="3220812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Conector recto 48">
                  <a:extLst>
                    <a:ext uri="{FF2B5EF4-FFF2-40B4-BE49-F238E27FC236}">
                      <a16:creationId xmlns:a16="http://schemas.microsoft.com/office/drawing/2014/main" id="{D3101051-6E10-42B4-964F-694896A483B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564235" y="1697799"/>
                  <a:ext cx="733083" cy="2389918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Conector recto 49">
                  <a:extLst>
                    <a:ext uri="{FF2B5EF4-FFF2-40B4-BE49-F238E27FC236}">
                      <a16:creationId xmlns:a16="http://schemas.microsoft.com/office/drawing/2014/main" id="{01A379CA-EBB1-47D8-B520-99CD4EB2261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34619" y="1697799"/>
                  <a:ext cx="729449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" name="Grupo 11">
                <a:extLst>
                  <a:ext uri="{FF2B5EF4-FFF2-40B4-BE49-F238E27FC236}">
                    <a16:creationId xmlns:a16="http://schemas.microsoft.com/office/drawing/2014/main" id="{8DB8BCB7-F1E6-49FF-ABDA-82345EF6F822}"/>
                  </a:ext>
                </a:extLst>
              </p:cNvPr>
              <p:cNvGrpSpPr/>
              <p:nvPr/>
            </p:nvGrpSpPr>
            <p:grpSpPr>
              <a:xfrm flipH="1">
                <a:off x="4958548" y="2001770"/>
                <a:ext cx="1467020" cy="3220812"/>
                <a:chOff x="848668" y="1743955"/>
                <a:chExt cx="1467020" cy="3220812"/>
              </a:xfrm>
            </p:grpSpPr>
            <p:cxnSp>
              <p:nvCxnSpPr>
                <p:cNvPr id="44" name="Conector recto 43">
                  <a:extLst>
                    <a:ext uri="{FF2B5EF4-FFF2-40B4-BE49-F238E27FC236}">
                      <a16:creationId xmlns:a16="http://schemas.microsoft.com/office/drawing/2014/main" id="{9B73AC39-56DF-45D5-A621-932E080CA66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48668" y="1748004"/>
                  <a:ext cx="1004970" cy="3216763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Conector recto 44">
                  <a:extLst>
                    <a:ext uri="{FF2B5EF4-FFF2-40B4-BE49-F238E27FC236}">
                      <a16:creationId xmlns:a16="http://schemas.microsoft.com/office/drawing/2014/main" id="{14540914-CD52-43C1-810B-F4F6BAC9780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578117" y="1743955"/>
                  <a:ext cx="737571" cy="2396664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Conector recto 45">
                  <a:extLst>
                    <a:ext uri="{FF2B5EF4-FFF2-40B4-BE49-F238E27FC236}">
                      <a16:creationId xmlns:a16="http://schemas.microsoft.com/office/drawing/2014/main" id="{87BA2803-E867-418D-8E43-A08DD164447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48668" y="1750051"/>
                  <a:ext cx="729449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3" name="Conector recto 12">
                <a:extLst>
                  <a:ext uri="{FF2B5EF4-FFF2-40B4-BE49-F238E27FC236}">
                    <a16:creationId xmlns:a16="http://schemas.microsoft.com/office/drawing/2014/main" id="{EB21DB0A-A03D-447C-9F5F-FBB8A93EA23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51510" y="5222582"/>
                <a:ext cx="2685338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" name="Conector recto 13">
                <a:extLst>
                  <a:ext uri="{FF2B5EF4-FFF2-40B4-BE49-F238E27FC236}">
                    <a16:creationId xmlns:a16="http://schemas.microsoft.com/office/drawing/2014/main" id="{A19112FD-83CA-4AD0-8486-B723849B016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952032" y="4398435"/>
                <a:ext cx="1006515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" name="Conector recto 14">
                <a:extLst>
                  <a:ext uri="{FF2B5EF4-FFF2-40B4-BE49-F238E27FC236}">
                    <a16:creationId xmlns:a16="http://schemas.microsoft.com/office/drawing/2014/main" id="{20BB61F3-F71B-4BD6-90E6-D2A5FBCF14F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211718" y="2336306"/>
                <a:ext cx="631429" cy="2051772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ector recto 15">
                <a:extLst>
                  <a:ext uri="{FF2B5EF4-FFF2-40B4-BE49-F238E27FC236}">
                    <a16:creationId xmlns:a16="http://schemas.microsoft.com/office/drawing/2014/main" id="{DE44382E-8689-44F7-84F7-C6125415A84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2793" y="2336306"/>
                <a:ext cx="318902" cy="0"/>
              </a:xfrm>
              <a:prstGeom prst="line">
                <a:avLst/>
              </a:prstGeom>
              <a:ln w="19050"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ector recto 16">
                <a:extLst>
                  <a:ext uri="{FF2B5EF4-FFF2-40B4-BE49-F238E27FC236}">
                    <a16:creationId xmlns:a16="http://schemas.microsoft.com/office/drawing/2014/main" id="{F6FDC3EB-DA94-443A-88CA-D2572B30304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047888" y="2336303"/>
                <a:ext cx="318902" cy="0"/>
              </a:xfrm>
              <a:prstGeom prst="line">
                <a:avLst/>
              </a:prstGeom>
              <a:ln w="19050"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ector recto 17">
                <a:extLst>
                  <a:ext uri="{FF2B5EF4-FFF2-40B4-BE49-F238E27FC236}">
                    <a16:creationId xmlns:a16="http://schemas.microsoft.com/office/drawing/2014/main" id="{644FCD89-0C98-471F-B5BC-123B9BF37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56858" y="2339261"/>
                <a:ext cx="318902" cy="0"/>
              </a:xfrm>
              <a:prstGeom prst="line">
                <a:avLst/>
              </a:prstGeom>
              <a:ln w="19050"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ector recto 18">
                <a:extLst>
                  <a:ext uri="{FF2B5EF4-FFF2-40B4-BE49-F238E27FC236}">
                    <a16:creationId xmlns:a16="http://schemas.microsoft.com/office/drawing/2014/main" id="{36A971A7-7826-4256-8A4B-286BDFC1893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73971" y="2333348"/>
                <a:ext cx="392820" cy="1276422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ector recto 19">
                <a:extLst>
                  <a:ext uri="{FF2B5EF4-FFF2-40B4-BE49-F238E27FC236}">
                    <a16:creationId xmlns:a16="http://schemas.microsoft.com/office/drawing/2014/main" id="{6D91C5A7-4D3B-4387-A032-D2531897FCA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761516" y="2334643"/>
                <a:ext cx="196872" cy="554845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CuadroTexto 20">
                <a:extLst>
                  <a:ext uri="{FF2B5EF4-FFF2-40B4-BE49-F238E27FC236}">
                    <a16:creationId xmlns:a16="http://schemas.microsoft.com/office/drawing/2014/main" id="{C7349996-B185-4514-9F71-704B7861F4E4}"/>
                  </a:ext>
                </a:extLst>
              </p:cNvPr>
              <p:cNvSpPr txBox="1"/>
              <p:nvPr/>
            </p:nvSpPr>
            <p:spPr>
              <a:xfrm>
                <a:off x="1411490" y="1663515"/>
                <a:ext cx="122674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1400" b="1" dirty="0" err="1"/>
                  <a:t>Requirements</a:t>
                </a:r>
                <a:endParaRPr lang="en-GB" sz="1400" b="1" dirty="0"/>
              </a:p>
            </p:txBody>
          </p:sp>
          <p:sp>
            <p:nvSpPr>
              <p:cNvPr id="22" name="CuadroTexto 21">
                <a:extLst>
                  <a:ext uri="{FF2B5EF4-FFF2-40B4-BE49-F238E27FC236}">
                    <a16:creationId xmlns:a16="http://schemas.microsoft.com/office/drawing/2014/main" id="{0F00BD29-43A1-4591-9034-322575BCAF18}"/>
                  </a:ext>
                </a:extLst>
              </p:cNvPr>
              <p:cNvSpPr txBox="1"/>
              <p:nvPr/>
            </p:nvSpPr>
            <p:spPr>
              <a:xfrm>
                <a:off x="5716359" y="1633037"/>
                <a:ext cx="76918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1400" b="1" dirty="0" err="1"/>
                  <a:t>Product</a:t>
                </a:r>
                <a:endParaRPr lang="en-GB" sz="1400" b="1" dirty="0"/>
              </a:p>
            </p:txBody>
          </p:sp>
          <p:sp>
            <p:nvSpPr>
              <p:cNvPr id="24" name="Flecha: a la derecha 23">
                <a:extLst>
                  <a:ext uri="{FF2B5EF4-FFF2-40B4-BE49-F238E27FC236}">
                    <a16:creationId xmlns:a16="http://schemas.microsoft.com/office/drawing/2014/main" id="{68FB497C-9DD3-4A35-A56B-FEF8BF0E20CE}"/>
                  </a:ext>
                </a:extLst>
              </p:cNvPr>
              <p:cNvSpPr/>
              <p:nvPr/>
            </p:nvSpPr>
            <p:spPr>
              <a:xfrm rot="6469543" flipH="1" flipV="1">
                <a:off x="4668749" y="3154134"/>
                <a:ext cx="1931018" cy="497879"/>
              </a:xfrm>
              <a:prstGeom prst="rightArrow">
                <a:avLst>
                  <a:gd name="adj1" fmla="val 50000"/>
                  <a:gd name="adj2" fmla="val 58078"/>
                </a:avLst>
              </a:prstGeom>
              <a:solidFill>
                <a:schemeClr val="bg1">
                  <a:lumMod val="95000"/>
                </a:schemeClr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sz="1400" dirty="0" err="1">
                    <a:solidFill>
                      <a:sysClr val="windowText" lastClr="000000"/>
                    </a:solidFill>
                  </a:rPr>
                  <a:t>System</a:t>
                </a:r>
                <a:r>
                  <a:rPr lang="es-ES" sz="1400" dirty="0">
                    <a:solidFill>
                      <a:sysClr val="windowText" lastClr="000000"/>
                    </a:solidFill>
                  </a:rPr>
                  <a:t> </a:t>
                </a:r>
                <a:r>
                  <a:rPr lang="es-ES" sz="1400" dirty="0" err="1">
                    <a:solidFill>
                      <a:sysClr val="windowText" lastClr="000000"/>
                    </a:solidFill>
                  </a:rPr>
                  <a:t>Integration</a:t>
                </a:r>
                <a:endParaRPr lang="en-GB" sz="140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5" name="CuadroTexto 24">
                <a:extLst>
                  <a:ext uri="{FF2B5EF4-FFF2-40B4-BE49-F238E27FC236}">
                    <a16:creationId xmlns:a16="http://schemas.microsoft.com/office/drawing/2014/main" id="{B7CDABBA-0E31-44FE-AE2C-E2221E477268}"/>
                  </a:ext>
                </a:extLst>
              </p:cNvPr>
              <p:cNvSpPr txBox="1"/>
              <p:nvPr/>
            </p:nvSpPr>
            <p:spPr>
              <a:xfrm>
                <a:off x="3750116" y="1940814"/>
                <a:ext cx="106413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1400" b="1" dirty="0">
                    <a:solidFill>
                      <a:schemeClr val="accent1"/>
                    </a:solidFill>
                  </a:rPr>
                  <a:t>Digital Twin</a:t>
                </a:r>
                <a:endParaRPr lang="en-GB" sz="1400" b="1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26" name="Flecha: a la derecha 25">
                <a:extLst>
                  <a:ext uri="{FF2B5EF4-FFF2-40B4-BE49-F238E27FC236}">
                    <a16:creationId xmlns:a16="http://schemas.microsoft.com/office/drawing/2014/main" id="{FAE66CE1-DCD1-4362-B294-1D531743B381}"/>
                  </a:ext>
                </a:extLst>
              </p:cNvPr>
              <p:cNvSpPr/>
              <p:nvPr/>
            </p:nvSpPr>
            <p:spPr>
              <a:xfrm rot="6469543" flipH="1" flipV="1">
                <a:off x="2951527" y="3148210"/>
                <a:ext cx="1931018" cy="497879"/>
              </a:xfrm>
              <a:prstGeom prst="rightArrow">
                <a:avLst>
                  <a:gd name="adj1" fmla="val 50000"/>
                  <a:gd name="adj2" fmla="val 58078"/>
                </a:avLst>
              </a:prstGeom>
              <a:solidFill>
                <a:schemeClr val="bg1">
                  <a:lumMod val="50000"/>
                </a:schemeClr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sz="1400" dirty="0">
                    <a:solidFill>
                      <a:schemeClr val="bg1"/>
                    </a:solidFill>
                  </a:rPr>
                  <a:t>Virtual </a:t>
                </a:r>
                <a:r>
                  <a:rPr lang="es-ES" sz="1400" dirty="0" err="1">
                    <a:solidFill>
                      <a:schemeClr val="bg1"/>
                    </a:solidFill>
                  </a:rPr>
                  <a:t>integration</a:t>
                </a:r>
                <a:endParaRPr lang="en-GB" sz="1400" dirty="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27" name="Conector recto 26">
                <a:extLst>
                  <a:ext uri="{FF2B5EF4-FFF2-40B4-BE49-F238E27FC236}">
                    <a16:creationId xmlns:a16="http://schemas.microsoft.com/office/drawing/2014/main" id="{98DE9B5D-AA9A-4CA5-A1A0-0B33566DCFB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952032" y="2266753"/>
                <a:ext cx="662737" cy="2121325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8" name="Conector recto 27">
                <a:extLst>
                  <a:ext uri="{FF2B5EF4-FFF2-40B4-BE49-F238E27FC236}">
                    <a16:creationId xmlns:a16="http://schemas.microsoft.com/office/drawing/2014/main" id="{46627B81-F8DC-4D69-AEFA-A26F19D0A29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250808" y="2266753"/>
                <a:ext cx="652053" cy="2118780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9" name="Conector recto 28">
                <a:extLst>
                  <a:ext uri="{FF2B5EF4-FFF2-40B4-BE49-F238E27FC236}">
                    <a16:creationId xmlns:a16="http://schemas.microsoft.com/office/drawing/2014/main" id="{CD3E3BC7-1F3F-46DD-9330-398628AE69C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879735" y="2271564"/>
                <a:ext cx="729449" cy="0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0" name="Conector recto 29">
                <a:extLst>
                  <a:ext uri="{FF2B5EF4-FFF2-40B4-BE49-F238E27FC236}">
                    <a16:creationId xmlns:a16="http://schemas.microsoft.com/office/drawing/2014/main" id="{FF07B089-FAFB-44C9-9344-A4F003965BD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799842" y="3742967"/>
                <a:ext cx="318902" cy="0"/>
              </a:xfrm>
              <a:prstGeom prst="line">
                <a:avLst/>
              </a:prstGeom>
              <a:ln w="19050">
                <a:solidFill>
                  <a:schemeClr val="tx1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ector recto 30">
                <a:extLst>
                  <a:ext uri="{FF2B5EF4-FFF2-40B4-BE49-F238E27FC236}">
                    <a16:creationId xmlns:a16="http://schemas.microsoft.com/office/drawing/2014/main" id="{359D59AF-5568-4ED5-9F6A-894A76802CD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920270" y="2325765"/>
                <a:ext cx="637841" cy="207260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ector recto 31">
                <a:extLst>
                  <a:ext uri="{FF2B5EF4-FFF2-40B4-BE49-F238E27FC236}">
                    <a16:creationId xmlns:a16="http://schemas.microsoft.com/office/drawing/2014/main" id="{B1A8D98E-57F6-42CD-A178-9F20D41158E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342808" y="2888192"/>
                <a:ext cx="318902" cy="0"/>
              </a:xfrm>
              <a:prstGeom prst="line">
                <a:avLst/>
              </a:prstGeom>
              <a:ln w="19050"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ector recto 32">
                <a:extLst>
                  <a:ext uri="{FF2B5EF4-FFF2-40B4-BE49-F238E27FC236}">
                    <a16:creationId xmlns:a16="http://schemas.microsoft.com/office/drawing/2014/main" id="{FC9BB135-DECE-4F97-A3C3-6C6D5DAD4AC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888437" y="2891156"/>
                <a:ext cx="318902" cy="0"/>
              </a:xfrm>
              <a:prstGeom prst="line">
                <a:avLst/>
              </a:prstGeom>
              <a:ln w="19050"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ector recto 33">
                <a:extLst>
                  <a:ext uri="{FF2B5EF4-FFF2-40B4-BE49-F238E27FC236}">
                    <a16:creationId xmlns:a16="http://schemas.microsoft.com/office/drawing/2014/main" id="{14A5B41D-B573-45FF-875D-C1E0BFB2427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056202" y="2888192"/>
                <a:ext cx="318902" cy="0"/>
              </a:xfrm>
              <a:prstGeom prst="line">
                <a:avLst/>
              </a:prstGeom>
              <a:ln w="19050">
                <a:solidFill>
                  <a:schemeClr val="tx1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ector recto 34">
                <a:extLst>
                  <a:ext uri="{FF2B5EF4-FFF2-40B4-BE49-F238E27FC236}">
                    <a16:creationId xmlns:a16="http://schemas.microsoft.com/office/drawing/2014/main" id="{1CEBD64E-9ED5-47AA-B378-FA9704D3DC2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253580" y="2326355"/>
                <a:ext cx="318902" cy="0"/>
              </a:xfrm>
              <a:prstGeom prst="line">
                <a:avLst/>
              </a:prstGeom>
              <a:ln w="19050">
                <a:solidFill>
                  <a:schemeClr val="tx1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Flecha: a la derecha 35">
                <a:extLst>
                  <a:ext uri="{FF2B5EF4-FFF2-40B4-BE49-F238E27FC236}">
                    <a16:creationId xmlns:a16="http://schemas.microsoft.com/office/drawing/2014/main" id="{04134727-19AE-455A-911C-C0E53C1192E0}"/>
                  </a:ext>
                </a:extLst>
              </p:cNvPr>
              <p:cNvSpPr/>
              <p:nvPr/>
            </p:nvSpPr>
            <p:spPr>
              <a:xfrm rot="10800000" flipH="1" flipV="1">
                <a:off x="3585188" y="4404722"/>
                <a:ext cx="1036640" cy="184442"/>
              </a:xfrm>
              <a:prstGeom prst="rightArrow">
                <a:avLst>
                  <a:gd name="adj1" fmla="val 61468"/>
                  <a:gd name="adj2" fmla="val 63812"/>
                </a:avLst>
              </a:prstGeom>
              <a:solidFill>
                <a:schemeClr val="bg1">
                  <a:lumMod val="9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sz="1100" dirty="0" err="1">
                    <a:solidFill>
                      <a:sysClr val="windowText" lastClr="000000"/>
                    </a:solidFill>
                  </a:rPr>
                  <a:t>mechanical</a:t>
                </a:r>
                <a:endParaRPr lang="en-GB" sz="120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7" name="CuadroTexto 36">
                <a:extLst>
                  <a:ext uri="{FF2B5EF4-FFF2-40B4-BE49-F238E27FC236}">
                    <a16:creationId xmlns:a16="http://schemas.microsoft.com/office/drawing/2014/main" id="{3D11F24F-B094-495A-86F7-028CD3311735}"/>
                  </a:ext>
                </a:extLst>
              </p:cNvPr>
              <p:cNvSpPr txBox="1"/>
              <p:nvPr/>
            </p:nvSpPr>
            <p:spPr>
              <a:xfrm>
                <a:off x="3612329" y="4467162"/>
                <a:ext cx="85113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s-ES" dirty="0" err="1">
                    <a:solidFill>
                      <a:schemeClr val="bg1"/>
                    </a:solidFill>
                  </a:rPr>
                  <a:t>System</a:t>
                </a:r>
                <a:endParaRPr lang="en-GB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8" name="Flecha: a la derecha 37">
                <a:extLst>
                  <a:ext uri="{FF2B5EF4-FFF2-40B4-BE49-F238E27FC236}">
                    <a16:creationId xmlns:a16="http://schemas.microsoft.com/office/drawing/2014/main" id="{E1BE6130-96EA-4805-A6A2-0F857ED60B85}"/>
                  </a:ext>
                </a:extLst>
              </p:cNvPr>
              <p:cNvSpPr/>
              <p:nvPr/>
            </p:nvSpPr>
            <p:spPr>
              <a:xfrm rot="10800000" flipH="1" flipV="1">
                <a:off x="3585188" y="4730401"/>
                <a:ext cx="1036640" cy="152848"/>
              </a:xfrm>
              <a:prstGeom prst="rightArrow">
                <a:avLst>
                  <a:gd name="adj1" fmla="val 61468"/>
                  <a:gd name="adj2" fmla="val 63812"/>
                </a:avLst>
              </a:prstGeom>
              <a:solidFill>
                <a:schemeClr val="bg1">
                  <a:lumMod val="9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sz="1100" dirty="0" err="1">
                    <a:solidFill>
                      <a:sysClr val="windowText" lastClr="000000"/>
                    </a:solidFill>
                  </a:rPr>
                  <a:t>electrical</a:t>
                </a:r>
                <a:endParaRPr lang="en-GB" sz="110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9" name="Flecha: a la derecha 38">
                <a:extLst>
                  <a:ext uri="{FF2B5EF4-FFF2-40B4-BE49-F238E27FC236}">
                    <a16:creationId xmlns:a16="http://schemas.microsoft.com/office/drawing/2014/main" id="{2D088D9E-C252-462E-A89B-67507E56846E}"/>
                  </a:ext>
                </a:extLst>
              </p:cNvPr>
              <p:cNvSpPr/>
              <p:nvPr/>
            </p:nvSpPr>
            <p:spPr>
              <a:xfrm rot="10800000" flipH="1" flipV="1">
                <a:off x="3585188" y="5056537"/>
                <a:ext cx="1036640" cy="156707"/>
              </a:xfrm>
              <a:prstGeom prst="rightArrow">
                <a:avLst>
                  <a:gd name="adj1" fmla="val 61468"/>
                  <a:gd name="adj2" fmla="val 63812"/>
                </a:avLst>
              </a:prstGeom>
              <a:solidFill>
                <a:schemeClr val="bg1">
                  <a:lumMod val="9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sz="1100" dirty="0" err="1">
                    <a:solidFill>
                      <a:sysClr val="windowText" lastClr="000000"/>
                    </a:solidFill>
                  </a:rPr>
                  <a:t>automation</a:t>
                </a:r>
                <a:endParaRPr lang="en-GB" sz="110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40" name="CuadroTexto 39">
                <a:extLst>
                  <a:ext uri="{FF2B5EF4-FFF2-40B4-BE49-F238E27FC236}">
                    <a16:creationId xmlns:a16="http://schemas.microsoft.com/office/drawing/2014/main" id="{C1BDA984-B9B0-407C-9467-A9BF3FB77AE6}"/>
                  </a:ext>
                </a:extLst>
              </p:cNvPr>
              <p:cNvSpPr txBox="1"/>
              <p:nvPr/>
            </p:nvSpPr>
            <p:spPr>
              <a:xfrm>
                <a:off x="3389321" y="4776753"/>
                <a:ext cx="129715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s-ES" dirty="0" err="1">
                    <a:solidFill>
                      <a:schemeClr val="bg1"/>
                    </a:solidFill>
                  </a:rPr>
                  <a:t>Engineering</a:t>
                </a:r>
                <a:endParaRPr lang="en-GB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1" name="Rectángulo 40">
                <a:extLst>
                  <a:ext uri="{FF2B5EF4-FFF2-40B4-BE49-F238E27FC236}">
                    <a16:creationId xmlns:a16="http://schemas.microsoft.com/office/drawing/2014/main" id="{726CB503-BCD7-4F26-A625-E461667330DB}"/>
                  </a:ext>
                </a:extLst>
              </p:cNvPr>
              <p:cNvSpPr/>
              <p:nvPr/>
            </p:nvSpPr>
            <p:spPr>
              <a:xfrm>
                <a:off x="3026645" y="3145862"/>
                <a:ext cx="511679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s-ES" sz="1400" dirty="0">
                    <a:solidFill>
                      <a:schemeClr val="accent1"/>
                    </a:solidFill>
                  </a:rPr>
                  <a:t>V&amp;V</a:t>
                </a:r>
                <a:endParaRPr lang="en-GB" sz="1400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42" name="Rectángulo 41">
                <a:extLst>
                  <a:ext uri="{FF2B5EF4-FFF2-40B4-BE49-F238E27FC236}">
                    <a16:creationId xmlns:a16="http://schemas.microsoft.com/office/drawing/2014/main" id="{89A0B2CA-466F-48F3-8B54-EF9E7CF70095}"/>
                  </a:ext>
                </a:extLst>
              </p:cNvPr>
              <p:cNvSpPr/>
              <p:nvPr/>
            </p:nvSpPr>
            <p:spPr>
              <a:xfrm>
                <a:off x="4483449" y="3165528"/>
                <a:ext cx="511679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s-ES" sz="1400" dirty="0"/>
                  <a:t>V&amp;V</a:t>
                </a:r>
                <a:endParaRPr lang="en-GB" sz="1400" dirty="0"/>
              </a:p>
            </p:txBody>
          </p:sp>
          <p:cxnSp>
            <p:nvCxnSpPr>
              <p:cNvPr id="43" name="Conector recto 42">
                <a:extLst>
                  <a:ext uri="{FF2B5EF4-FFF2-40B4-BE49-F238E27FC236}">
                    <a16:creationId xmlns:a16="http://schemas.microsoft.com/office/drawing/2014/main" id="{09DC0647-D99D-4334-8747-2DDC7F01084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212109" y="4394411"/>
                <a:ext cx="729449" cy="0"/>
              </a:xfrm>
              <a:prstGeom prst="line">
                <a:avLst/>
              </a:prstGeom>
              <a:ln>
                <a:solidFill>
                  <a:schemeClr val="accent1"/>
                </a:solidFill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51" name="Flecha: hacia la izquierda 50">
              <a:extLst>
                <a:ext uri="{FF2B5EF4-FFF2-40B4-BE49-F238E27FC236}">
                  <a16:creationId xmlns:a16="http://schemas.microsoft.com/office/drawing/2014/main" id="{AFBDEA9B-AF7D-4FF1-9F80-4C6B5730B433}"/>
                </a:ext>
              </a:extLst>
            </p:cNvPr>
            <p:cNvSpPr/>
            <p:nvPr/>
          </p:nvSpPr>
          <p:spPr>
            <a:xfrm>
              <a:off x="2883544" y="1987456"/>
              <a:ext cx="2820972" cy="384677"/>
            </a:xfrm>
            <a:prstGeom prst="leftArrow">
              <a:avLst/>
            </a:prstGeom>
            <a:solidFill>
              <a:schemeClr val="bg1">
                <a:lumMod val="95000"/>
              </a:schemeClr>
            </a:solidFill>
            <a:ln w="952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ES" sz="1400" dirty="0" err="1"/>
                <a:t>Operation</a:t>
              </a:r>
              <a:endParaRPr lang="en-GB" dirty="0"/>
            </a:p>
          </p:txBody>
        </p:sp>
      </p:grpSp>
      <p:sp>
        <p:nvSpPr>
          <p:cNvPr id="52" name="Rectángulo 51">
            <a:extLst>
              <a:ext uri="{FF2B5EF4-FFF2-40B4-BE49-F238E27FC236}">
                <a16:creationId xmlns:a16="http://schemas.microsoft.com/office/drawing/2014/main" id="{46E7636D-D54C-4B0A-AA43-B5C98D86C45E}"/>
              </a:ext>
            </a:extLst>
          </p:cNvPr>
          <p:cNvSpPr/>
          <p:nvPr/>
        </p:nvSpPr>
        <p:spPr>
          <a:xfrm>
            <a:off x="422031" y="915936"/>
            <a:ext cx="21976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" sz="2800" b="1" dirty="0" err="1"/>
              <a:t>Development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53" name="Flecha: a la derecha 52">
            <a:extLst>
              <a:ext uri="{FF2B5EF4-FFF2-40B4-BE49-F238E27FC236}">
                <a16:creationId xmlns:a16="http://schemas.microsoft.com/office/drawing/2014/main" id="{6B815E8C-C060-4A36-8FE9-D5DED6DF0579}"/>
              </a:ext>
            </a:extLst>
          </p:cNvPr>
          <p:cNvSpPr/>
          <p:nvPr/>
        </p:nvSpPr>
        <p:spPr>
          <a:xfrm rot="4359868">
            <a:off x="1952614" y="3566918"/>
            <a:ext cx="1935261" cy="497879"/>
          </a:xfrm>
          <a:prstGeom prst="rightArrow">
            <a:avLst>
              <a:gd name="adj1" fmla="val 50000"/>
              <a:gd name="adj2" fmla="val 58078"/>
            </a:avLst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err="1">
                <a:solidFill>
                  <a:sysClr val="windowText" lastClr="000000"/>
                </a:solidFill>
              </a:rPr>
              <a:t>System</a:t>
            </a:r>
            <a:r>
              <a:rPr lang="es-ES" sz="1400" dirty="0">
                <a:solidFill>
                  <a:sysClr val="windowText" lastClr="000000"/>
                </a:solidFill>
              </a:rPr>
              <a:t> </a:t>
            </a:r>
            <a:r>
              <a:rPr lang="es-ES" sz="1400" dirty="0" err="1">
                <a:solidFill>
                  <a:sysClr val="windowText" lastClr="000000"/>
                </a:solidFill>
              </a:rPr>
              <a:t>design</a:t>
            </a:r>
            <a:endParaRPr lang="en-GB" sz="1400" dirty="0">
              <a:solidFill>
                <a:sysClr val="windowText" lastClr="000000"/>
              </a:solidFill>
            </a:endParaRPr>
          </a:p>
        </p:txBody>
      </p:sp>
      <p:sp>
        <p:nvSpPr>
          <p:cNvPr id="55" name="Rectángulo 54">
            <a:extLst>
              <a:ext uri="{FF2B5EF4-FFF2-40B4-BE49-F238E27FC236}">
                <a16:creationId xmlns:a16="http://schemas.microsoft.com/office/drawing/2014/main" id="{99307D77-99A6-4573-B22B-039F03B22BFC}"/>
              </a:ext>
            </a:extLst>
          </p:cNvPr>
          <p:cNvSpPr/>
          <p:nvPr/>
        </p:nvSpPr>
        <p:spPr>
          <a:xfrm>
            <a:off x="6443375" y="4746559"/>
            <a:ext cx="2426918" cy="1609178"/>
          </a:xfrm>
          <a:prstGeom prst="rect">
            <a:avLst/>
          </a:prstGeom>
          <a:solidFill>
            <a:srgbClr val="00A3A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6" name="CuadroTexto 55">
            <a:extLst>
              <a:ext uri="{FF2B5EF4-FFF2-40B4-BE49-F238E27FC236}">
                <a16:creationId xmlns:a16="http://schemas.microsoft.com/office/drawing/2014/main" id="{E973F283-50A9-4EC1-8FE8-172E0CF51A16}"/>
              </a:ext>
            </a:extLst>
          </p:cNvPr>
          <p:cNvSpPr txBox="1"/>
          <p:nvPr/>
        </p:nvSpPr>
        <p:spPr>
          <a:xfrm>
            <a:off x="6462801" y="4890102"/>
            <a:ext cx="24005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>
                <a:solidFill>
                  <a:schemeClr val="bg1"/>
                </a:solidFill>
              </a:rPr>
              <a:t>Collaborative</a:t>
            </a:r>
            <a:r>
              <a:rPr lang="es-ES" dirty="0">
                <a:solidFill>
                  <a:schemeClr val="bg1"/>
                </a:solidFill>
              </a:rPr>
              <a:t> </a:t>
            </a:r>
            <a:r>
              <a:rPr lang="es-ES" dirty="0" err="1">
                <a:solidFill>
                  <a:schemeClr val="bg1"/>
                </a:solidFill>
              </a:rPr>
              <a:t>framework</a:t>
            </a:r>
            <a:endParaRPr lang="es-ES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>
                <a:solidFill>
                  <a:schemeClr val="bg1"/>
                </a:solidFill>
              </a:rPr>
              <a:t>What</a:t>
            </a:r>
            <a:r>
              <a:rPr lang="es-ES" dirty="0">
                <a:solidFill>
                  <a:schemeClr val="bg1"/>
                </a:solidFill>
              </a:rPr>
              <a:t> </a:t>
            </a:r>
            <a:r>
              <a:rPr lang="es-ES" dirty="0" err="1">
                <a:solidFill>
                  <a:schemeClr val="bg1"/>
                </a:solidFill>
              </a:rPr>
              <a:t>if</a:t>
            </a:r>
            <a:r>
              <a:rPr lang="es-ES" dirty="0">
                <a:solidFill>
                  <a:schemeClr val="bg1"/>
                </a:solidFill>
              </a:rPr>
              <a:t> </a:t>
            </a:r>
            <a:r>
              <a:rPr lang="es-ES" dirty="0" err="1">
                <a:solidFill>
                  <a:schemeClr val="bg1"/>
                </a:solidFill>
              </a:rPr>
              <a:t>scenarios</a:t>
            </a:r>
            <a:endParaRPr lang="es-ES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>
                <a:solidFill>
                  <a:schemeClr val="bg1"/>
                </a:solidFill>
              </a:rPr>
              <a:t>Secure</a:t>
            </a:r>
            <a:r>
              <a:rPr lang="es-ES" dirty="0">
                <a:solidFill>
                  <a:schemeClr val="bg1"/>
                </a:solidFill>
              </a:rPr>
              <a:t> </a:t>
            </a:r>
            <a:r>
              <a:rPr lang="es-ES" dirty="0" err="1">
                <a:solidFill>
                  <a:schemeClr val="bg1"/>
                </a:solidFill>
              </a:rPr>
              <a:t>environment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57" name="Imagen 56">
            <a:extLst>
              <a:ext uri="{FF2B5EF4-FFF2-40B4-BE49-F238E27FC236}">
                <a16:creationId xmlns:a16="http://schemas.microsoft.com/office/drawing/2014/main" id="{9AF44801-B604-4C06-9EC1-62F0060AB0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2749" y="145892"/>
            <a:ext cx="503274" cy="648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41514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3606C-2193-1D48-8488-FB937C7EDD75}" type="datetime3">
              <a:rPr lang="es-ES_tradnl" smtClean="0"/>
              <a:t>07.01.21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56FEA-1119-414E-9BDA-0F3F06B9EA58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Digital twin for a DevOps approach</a:t>
            </a:r>
          </a:p>
        </p:txBody>
      </p:sp>
      <p:grpSp>
        <p:nvGrpSpPr>
          <p:cNvPr id="3" name="Grupo 2">
            <a:extLst>
              <a:ext uri="{FF2B5EF4-FFF2-40B4-BE49-F238E27FC236}">
                <a16:creationId xmlns:a16="http://schemas.microsoft.com/office/drawing/2014/main" id="{B8CEF3B8-8EF6-44F8-94E1-A13931C2556D}"/>
              </a:ext>
            </a:extLst>
          </p:cNvPr>
          <p:cNvGrpSpPr/>
          <p:nvPr/>
        </p:nvGrpSpPr>
        <p:grpSpPr>
          <a:xfrm>
            <a:off x="1780917" y="1978119"/>
            <a:ext cx="5074054" cy="3605489"/>
            <a:chOff x="1543524" y="1987456"/>
            <a:chExt cx="5074054" cy="3605489"/>
          </a:xfrm>
        </p:grpSpPr>
        <p:grpSp>
          <p:nvGrpSpPr>
            <p:cNvPr id="6" name="Grupo 5">
              <a:extLst>
                <a:ext uri="{FF2B5EF4-FFF2-40B4-BE49-F238E27FC236}">
                  <a16:creationId xmlns:a16="http://schemas.microsoft.com/office/drawing/2014/main" id="{6B3DAADF-D100-4FD0-B67D-3CC968BCB6D9}"/>
                </a:ext>
              </a:extLst>
            </p:cNvPr>
            <p:cNvGrpSpPr/>
            <p:nvPr/>
          </p:nvGrpSpPr>
          <p:grpSpPr>
            <a:xfrm>
              <a:off x="1543524" y="2003400"/>
              <a:ext cx="5074054" cy="3589545"/>
              <a:chOff x="1411490" y="1633037"/>
              <a:chExt cx="5074054" cy="3589545"/>
            </a:xfrm>
          </p:grpSpPr>
          <p:cxnSp>
            <p:nvCxnSpPr>
              <p:cNvPr id="7" name="Conector recto 6">
                <a:extLst>
                  <a:ext uri="{FF2B5EF4-FFF2-40B4-BE49-F238E27FC236}">
                    <a16:creationId xmlns:a16="http://schemas.microsoft.com/office/drawing/2014/main" id="{DA20757D-EA82-4E52-8520-19CFCC67C1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101994" y="3742967"/>
                <a:ext cx="318902" cy="0"/>
              </a:xfrm>
              <a:prstGeom prst="line">
                <a:avLst/>
              </a:prstGeom>
              <a:ln w="19050"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Conector recto 7">
                <a:extLst>
                  <a:ext uri="{FF2B5EF4-FFF2-40B4-BE49-F238E27FC236}">
                    <a16:creationId xmlns:a16="http://schemas.microsoft.com/office/drawing/2014/main" id="{7AD560F4-98B1-4CA5-A753-8F9D82B52BD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50116" y="2888192"/>
                <a:ext cx="1351589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Conector recto 8">
                <a:extLst>
                  <a:ext uri="{FF2B5EF4-FFF2-40B4-BE49-F238E27FC236}">
                    <a16:creationId xmlns:a16="http://schemas.microsoft.com/office/drawing/2014/main" id="{51455ECB-D836-4CDE-A9BC-A6052822BBE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902861" y="2333347"/>
                <a:ext cx="1369781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Conector recto 9">
                <a:extLst>
                  <a:ext uri="{FF2B5EF4-FFF2-40B4-BE49-F238E27FC236}">
                    <a16:creationId xmlns:a16="http://schemas.microsoft.com/office/drawing/2014/main" id="{C84134AE-CC87-4EC2-8DDE-DB2992ADC7E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464445" y="3742967"/>
                <a:ext cx="1335397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1" name="Grupo 10">
                <a:extLst>
                  <a:ext uri="{FF2B5EF4-FFF2-40B4-BE49-F238E27FC236}">
                    <a16:creationId xmlns:a16="http://schemas.microsoft.com/office/drawing/2014/main" id="{A9172AA7-C932-4EBB-AF63-1ED39B466F2B}"/>
                  </a:ext>
                </a:extLst>
              </p:cNvPr>
              <p:cNvGrpSpPr/>
              <p:nvPr/>
            </p:nvGrpSpPr>
            <p:grpSpPr>
              <a:xfrm>
                <a:off x="1745276" y="2001770"/>
                <a:ext cx="1466442" cy="3220812"/>
                <a:chOff x="830876" y="1691052"/>
                <a:chExt cx="1466442" cy="3220812"/>
              </a:xfrm>
            </p:grpSpPr>
            <p:cxnSp>
              <p:nvCxnSpPr>
                <p:cNvPr id="47" name="Conector recto 46">
                  <a:extLst>
                    <a:ext uri="{FF2B5EF4-FFF2-40B4-BE49-F238E27FC236}">
                      <a16:creationId xmlns:a16="http://schemas.microsoft.com/office/drawing/2014/main" id="{10576C5C-9394-4579-A628-396E22F5FBD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30876" y="1691052"/>
                  <a:ext cx="1006234" cy="3220812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Conector recto 48">
                  <a:extLst>
                    <a:ext uri="{FF2B5EF4-FFF2-40B4-BE49-F238E27FC236}">
                      <a16:creationId xmlns:a16="http://schemas.microsoft.com/office/drawing/2014/main" id="{D3101051-6E10-42B4-964F-694896A483B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564235" y="1697799"/>
                  <a:ext cx="733083" cy="2389918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Conector recto 49">
                  <a:extLst>
                    <a:ext uri="{FF2B5EF4-FFF2-40B4-BE49-F238E27FC236}">
                      <a16:creationId xmlns:a16="http://schemas.microsoft.com/office/drawing/2014/main" id="{01A379CA-EBB1-47D8-B520-99CD4EB2261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34619" y="1697799"/>
                  <a:ext cx="729449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" name="Grupo 11">
                <a:extLst>
                  <a:ext uri="{FF2B5EF4-FFF2-40B4-BE49-F238E27FC236}">
                    <a16:creationId xmlns:a16="http://schemas.microsoft.com/office/drawing/2014/main" id="{8DB8BCB7-F1E6-49FF-ABDA-82345EF6F822}"/>
                  </a:ext>
                </a:extLst>
              </p:cNvPr>
              <p:cNvGrpSpPr/>
              <p:nvPr/>
            </p:nvGrpSpPr>
            <p:grpSpPr>
              <a:xfrm flipH="1">
                <a:off x="4958548" y="2001770"/>
                <a:ext cx="1467020" cy="3220812"/>
                <a:chOff x="848668" y="1743955"/>
                <a:chExt cx="1467020" cy="3220812"/>
              </a:xfrm>
            </p:grpSpPr>
            <p:cxnSp>
              <p:nvCxnSpPr>
                <p:cNvPr id="44" name="Conector recto 43">
                  <a:extLst>
                    <a:ext uri="{FF2B5EF4-FFF2-40B4-BE49-F238E27FC236}">
                      <a16:creationId xmlns:a16="http://schemas.microsoft.com/office/drawing/2014/main" id="{9B73AC39-56DF-45D5-A621-932E080CA66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48668" y="1748004"/>
                  <a:ext cx="1004970" cy="3216763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Conector recto 44">
                  <a:extLst>
                    <a:ext uri="{FF2B5EF4-FFF2-40B4-BE49-F238E27FC236}">
                      <a16:creationId xmlns:a16="http://schemas.microsoft.com/office/drawing/2014/main" id="{14540914-CD52-43C1-810B-F4F6BAC9780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578117" y="1743955"/>
                  <a:ext cx="737571" cy="2396664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Conector recto 45">
                  <a:extLst>
                    <a:ext uri="{FF2B5EF4-FFF2-40B4-BE49-F238E27FC236}">
                      <a16:creationId xmlns:a16="http://schemas.microsoft.com/office/drawing/2014/main" id="{87BA2803-E867-418D-8E43-A08DD164447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48668" y="1750051"/>
                  <a:ext cx="729449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3" name="Conector recto 12">
                <a:extLst>
                  <a:ext uri="{FF2B5EF4-FFF2-40B4-BE49-F238E27FC236}">
                    <a16:creationId xmlns:a16="http://schemas.microsoft.com/office/drawing/2014/main" id="{EB21DB0A-A03D-447C-9F5F-FBB8A93EA23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51510" y="5222582"/>
                <a:ext cx="2685338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" name="Conector recto 13">
                <a:extLst>
                  <a:ext uri="{FF2B5EF4-FFF2-40B4-BE49-F238E27FC236}">
                    <a16:creationId xmlns:a16="http://schemas.microsoft.com/office/drawing/2014/main" id="{A19112FD-83CA-4AD0-8486-B723849B016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952032" y="4398435"/>
                <a:ext cx="1006515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" name="Conector recto 14">
                <a:extLst>
                  <a:ext uri="{FF2B5EF4-FFF2-40B4-BE49-F238E27FC236}">
                    <a16:creationId xmlns:a16="http://schemas.microsoft.com/office/drawing/2014/main" id="{20BB61F3-F71B-4BD6-90E6-D2A5FBCF14F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211718" y="2336306"/>
                <a:ext cx="631429" cy="2051772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ector recto 15">
                <a:extLst>
                  <a:ext uri="{FF2B5EF4-FFF2-40B4-BE49-F238E27FC236}">
                    <a16:creationId xmlns:a16="http://schemas.microsoft.com/office/drawing/2014/main" id="{DE44382E-8689-44F7-84F7-C6125415A84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2793" y="2336306"/>
                <a:ext cx="318902" cy="0"/>
              </a:xfrm>
              <a:prstGeom prst="line">
                <a:avLst/>
              </a:prstGeom>
              <a:ln w="19050"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ector recto 16">
                <a:extLst>
                  <a:ext uri="{FF2B5EF4-FFF2-40B4-BE49-F238E27FC236}">
                    <a16:creationId xmlns:a16="http://schemas.microsoft.com/office/drawing/2014/main" id="{F6FDC3EB-DA94-443A-88CA-D2572B30304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047888" y="2336303"/>
                <a:ext cx="318902" cy="0"/>
              </a:xfrm>
              <a:prstGeom prst="line">
                <a:avLst/>
              </a:prstGeom>
              <a:ln w="19050"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ector recto 17">
                <a:extLst>
                  <a:ext uri="{FF2B5EF4-FFF2-40B4-BE49-F238E27FC236}">
                    <a16:creationId xmlns:a16="http://schemas.microsoft.com/office/drawing/2014/main" id="{644FCD89-0C98-471F-B5BC-123B9BF37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56858" y="2339261"/>
                <a:ext cx="318902" cy="0"/>
              </a:xfrm>
              <a:prstGeom prst="line">
                <a:avLst/>
              </a:prstGeom>
              <a:ln w="19050"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ector recto 18">
                <a:extLst>
                  <a:ext uri="{FF2B5EF4-FFF2-40B4-BE49-F238E27FC236}">
                    <a16:creationId xmlns:a16="http://schemas.microsoft.com/office/drawing/2014/main" id="{36A971A7-7826-4256-8A4B-286BDFC1893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73971" y="2333348"/>
                <a:ext cx="392820" cy="1276422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ector recto 19">
                <a:extLst>
                  <a:ext uri="{FF2B5EF4-FFF2-40B4-BE49-F238E27FC236}">
                    <a16:creationId xmlns:a16="http://schemas.microsoft.com/office/drawing/2014/main" id="{6D91C5A7-4D3B-4387-A032-D2531897FCA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761516" y="2334643"/>
                <a:ext cx="196872" cy="554845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CuadroTexto 20">
                <a:extLst>
                  <a:ext uri="{FF2B5EF4-FFF2-40B4-BE49-F238E27FC236}">
                    <a16:creationId xmlns:a16="http://schemas.microsoft.com/office/drawing/2014/main" id="{C7349996-B185-4514-9F71-704B7861F4E4}"/>
                  </a:ext>
                </a:extLst>
              </p:cNvPr>
              <p:cNvSpPr txBox="1"/>
              <p:nvPr/>
            </p:nvSpPr>
            <p:spPr>
              <a:xfrm>
                <a:off x="1411490" y="1663515"/>
                <a:ext cx="122674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1400" b="1" dirty="0" err="1"/>
                  <a:t>Requirements</a:t>
                </a:r>
                <a:endParaRPr lang="en-GB" sz="1400" b="1" dirty="0"/>
              </a:p>
            </p:txBody>
          </p:sp>
          <p:sp>
            <p:nvSpPr>
              <p:cNvPr id="22" name="CuadroTexto 21">
                <a:extLst>
                  <a:ext uri="{FF2B5EF4-FFF2-40B4-BE49-F238E27FC236}">
                    <a16:creationId xmlns:a16="http://schemas.microsoft.com/office/drawing/2014/main" id="{0F00BD29-43A1-4591-9034-322575BCAF18}"/>
                  </a:ext>
                </a:extLst>
              </p:cNvPr>
              <p:cNvSpPr txBox="1"/>
              <p:nvPr/>
            </p:nvSpPr>
            <p:spPr>
              <a:xfrm>
                <a:off x="5716359" y="1633037"/>
                <a:ext cx="76918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1400" b="1" dirty="0" err="1"/>
                  <a:t>Product</a:t>
                </a:r>
                <a:endParaRPr lang="en-GB" sz="1400" b="1" dirty="0"/>
              </a:p>
            </p:txBody>
          </p:sp>
          <p:sp>
            <p:nvSpPr>
              <p:cNvPr id="24" name="Flecha: a la derecha 23">
                <a:extLst>
                  <a:ext uri="{FF2B5EF4-FFF2-40B4-BE49-F238E27FC236}">
                    <a16:creationId xmlns:a16="http://schemas.microsoft.com/office/drawing/2014/main" id="{68FB497C-9DD3-4A35-A56B-FEF8BF0E20CE}"/>
                  </a:ext>
                </a:extLst>
              </p:cNvPr>
              <p:cNvSpPr/>
              <p:nvPr/>
            </p:nvSpPr>
            <p:spPr>
              <a:xfrm rot="6469543" flipH="1" flipV="1">
                <a:off x="4668749" y="3154134"/>
                <a:ext cx="1931018" cy="497879"/>
              </a:xfrm>
              <a:prstGeom prst="rightArrow">
                <a:avLst>
                  <a:gd name="adj1" fmla="val 50000"/>
                  <a:gd name="adj2" fmla="val 58078"/>
                </a:avLst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s-ES" dirty="0" err="1">
                    <a:solidFill>
                      <a:schemeClr val="bg1"/>
                    </a:solidFill>
                  </a:rPr>
                  <a:t>System</a:t>
                </a:r>
                <a:r>
                  <a:rPr lang="es-ES" dirty="0">
                    <a:solidFill>
                      <a:schemeClr val="bg1"/>
                    </a:solidFill>
                  </a:rPr>
                  <a:t> </a:t>
                </a:r>
                <a:r>
                  <a:rPr lang="es-ES" dirty="0" err="1">
                    <a:solidFill>
                      <a:schemeClr val="bg1"/>
                    </a:solidFill>
                  </a:rPr>
                  <a:t>Integration</a:t>
                </a:r>
                <a:endParaRPr lang="en-GB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5" name="CuadroTexto 24">
                <a:extLst>
                  <a:ext uri="{FF2B5EF4-FFF2-40B4-BE49-F238E27FC236}">
                    <a16:creationId xmlns:a16="http://schemas.microsoft.com/office/drawing/2014/main" id="{B7CDABBA-0E31-44FE-AE2C-E2221E477268}"/>
                  </a:ext>
                </a:extLst>
              </p:cNvPr>
              <p:cNvSpPr txBox="1"/>
              <p:nvPr/>
            </p:nvSpPr>
            <p:spPr>
              <a:xfrm>
                <a:off x="3750116" y="1940814"/>
                <a:ext cx="106413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1400" b="1" dirty="0">
                    <a:solidFill>
                      <a:schemeClr val="accent1"/>
                    </a:solidFill>
                  </a:rPr>
                  <a:t>Digital Twin</a:t>
                </a:r>
                <a:endParaRPr lang="en-GB" sz="1400" b="1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26" name="Flecha: a la derecha 25">
                <a:extLst>
                  <a:ext uri="{FF2B5EF4-FFF2-40B4-BE49-F238E27FC236}">
                    <a16:creationId xmlns:a16="http://schemas.microsoft.com/office/drawing/2014/main" id="{FAE66CE1-DCD1-4362-B294-1D531743B381}"/>
                  </a:ext>
                </a:extLst>
              </p:cNvPr>
              <p:cNvSpPr/>
              <p:nvPr/>
            </p:nvSpPr>
            <p:spPr>
              <a:xfrm rot="6469543" flipH="1" flipV="1">
                <a:off x="2951527" y="3148210"/>
                <a:ext cx="1931018" cy="497879"/>
              </a:xfrm>
              <a:prstGeom prst="rightArrow">
                <a:avLst>
                  <a:gd name="adj1" fmla="val 50000"/>
                  <a:gd name="adj2" fmla="val 58078"/>
                </a:avLst>
              </a:prstGeom>
              <a:solidFill>
                <a:schemeClr val="bg1">
                  <a:lumMod val="50000"/>
                </a:schemeClr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sz="1400" dirty="0">
                    <a:solidFill>
                      <a:schemeClr val="bg1"/>
                    </a:solidFill>
                  </a:rPr>
                  <a:t>Virtual </a:t>
                </a:r>
                <a:r>
                  <a:rPr lang="es-ES" sz="1400" dirty="0" err="1">
                    <a:solidFill>
                      <a:schemeClr val="bg1"/>
                    </a:solidFill>
                  </a:rPr>
                  <a:t>intergration</a:t>
                </a:r>
                <a:endParaRPr lang="en-GB" sz="1400" dirty="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27" name="Conector recto 26">
                <a:extLst>
                  <a:ext uri="{FF2B5EF4-FFF2-40B4-BE49-F238E27FC236}">
                    <a16:creationId xmlns:a16="http://schemas.microsoft.com/office/drawing/2014/main" id="{98DE9B5D-AA9A-4CA5-A1A0-0B33566DCFB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952032" y="2266753"/>
                <a:ext cx="662737" cy="2121325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8" name="Conector recto 27">
                <a:extLst>
                  <a:ext uri="{FF2B5EF4-FFF2-40B4-BE49-F238E27FC236}">
                    <a16:creationId xmlns:a16="http://schemas.microsoft.com/office/drawing/2014/main" id="{46627B81-F8DC-4D69-AEFA-A26F19D0A29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250808" y="2266753"/>
                <a:ext cx="652053" cy="2118780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9" name="Conector recto 28">
                <a:extLst>
                  <a:ext uri="{FF2B5EF4-FFF2-40B4-BE49-F238E27FC236}">
                    <a16:creationId xmlns:a16="http://schemas.microsoft.com/office/drawing/2014/main" id="{CD3E3BC7-1F3F-46DD-9330-398628AE69C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879735" y="2271564"/>
                <a:ext cx="729449" cy="0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0" name="Conector recto 29">
                <a:extLst>
                  <a:ext uri="{FF2B5EF4-FFF2-40B4-BE49-F238E27FC236}">
                    <a16:creationId xmlns:a16="http://schemas.microsoft.com/office/drawing/2014/main" id="{FF07B089-FAFB-44C9-9344-A4F003965BD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799842" y="3742967"/>
                <a:ext cx="318902" cy="0"/>
              </a:xfrm>
              <a:prstGeom prst="line">
                <a:avLst/>
              </a:prstGeom>
              <a:ln w="19050">
                <a:solidFill>
                  <a:schemeClr val="tx1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ector recto 30">
                <a:extLst>
                  <a:ext uri="{FF2B5EF4-FFF2-40B4-BE49-F238E27FC236}">
                    <a16:creationId xmlns:a16="http://schemas.microsoft.com/office/drawing/2014/main" id="{359D59AF-5568-4ED5-9F6A-894A76802CD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920270" y="2325765"/>
                <a:ext cx="637841" cy="207260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ector recto 31">
                <a:extLst>
                  <a:ext uri="{FF2B5EF4-FFF2-40B4-BE49-F238E27FC236}">
                    <a16:creationId xmlns:a16="http://schemas.microsoft.com/office/drawing/2014/main" id="{B1A8D98E-57F6-42CD-A178-9F20D41158E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342808" y="2888192"/>
                <a:ext cx="318902" cy="0"/>
              </a:xfrm>
              <a:prstGeom prst="line">
                <a:avLst/>
              </a:prstGeom>
              <a:ln w="19050"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ector recto 32">
                <a:extLst>
                  <a:ext uri="{FF2B5EF4-FFF2-40B4-BE49-F238E27FC236}">
                    <a16:creationId xmlns:a16="http://schemas.microsoft.com/office/drawing/2014/main" id="{FC9BB135-DECE-4F97-A3C3-6C6D5DAD4AC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888437" y="2891156"/>
                <a:ext cx="318902" cy="0"/>
              </a:xfrm>
              <a:prstGeom prst="line">
                <a:avLst/>
              </a:prstGeom>
              <a:ln w="19050"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ector recto 33">
                <a:extLst>
                  <a:ext uri="{FF2B5EF4-FFF2-40B4-BE49-F238E27FC236}">
                    <a16:creationId xmlns:a16="http://schemas.microsoft.com/office/drawing/2014/main" id="{14A5B41D-B573-45FF-875D-C1E0BFB2427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056202" y="2888192"/>
                <a:ext cx="318902" cy="0"/>
              </a:xfrm>
              <a:prstGeom prst="line">
                <a:avLst/>
              </a:prstGeom>
              <a:ln w="19050">
                <a:solidFill>
                  <a:schemeClr val="tx1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ector recto 34">
                <a:extLst>
                  <a:ext uri="{FF2B5EF4-FFF2-40B4-BE49-F238E27FC236}">
                    <a16:creationId xmlns:a16="http://schemas.microsoft.com/office/drawing/2014/main" id="{1CEBD64E-9ED5-47AA-B378-FA9704D3DC2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253580" y="2326355"/>
                <a:ext cx="318902" cy="0"/>
              </a:xfrm>
              <a:prstGeom prst="line">
                <a:avLst/>
              </a:prstGeom>
              <a:ln w="19050">
                <a:solidFill>
                  <a:schemeClr val="tx1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Flecha: a la derecha 35">
                <a:extLst>
                  <a:ext uri="{FF2B5EF4-FFF2-40B4-BE49-F238E27FC236}">
                    <a16:creationId xmlns:a16="http://schemas.microsoft.com/office/drawing/2014/main" id="{04134727-19AE-455A-911C-C0E53C1192E0}"/>
                  </a:ext>
                </a:extLst>
              </p:cNvPr>
              <p:cNvSpPr/>
              <p:nvPr/>
            </p:nvSpPr>
            <p:spPr>
              <a:xfrm rot="10800000" flipH="1" flipV="1">
                <a:off x="3585188" y="4404722"/>
                <a:ext cx="1036640" cy="184442"/>
              </a:xfrm>
              <a:prstGeom prst="rightArrow">
                <a:avLst>
                  <a:gd name="adj1" fmla="val 61468"/>
                  <a:gd name="adj2" fmla="val 63812"/>
                </a:avLst>
              </a:prstGeom>
              <a:solidFill>
                <a:schemeClr val="bg1">
                  <a:lumMod val="9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sz="1100" dirty="0" err="1">
                    <a:solidFill>
                      <a:sysClr val="windowText" lastClr="000000"/>
                    </a:solidFill>
                  </a:rPr>
                  <a:t>mechanical</a:t>
                </a:r>
                <a:endParaRPr lang="en-GB" sz="120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7" name="CuadroTexto 36">
                <a:extLst>
                  <a:ext uri="{FF2B5EF4-FFF2-40B4-BE49-F238E27FC236}">
                    <a16:creationId xmlns:a16="http://schemas.microsoft.com/office/drawing/2014/main" id="{3D11F24F-B094-495A-86F7-028CD3311735}"/>
                  </a:ext>
                </a:extLst>
              </p:cNvPr>
              <p:cNvSpPr txBox="1"/>
              <p:nvPr/>
            </p:nvSpPr>
            <p:spPr>
              <a:xfrm>
                <a:off x="3685746" y="4493538"/>
                <a:ext cx="70429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s-ES" sz="1400" dirty="0" err="1"/>
                  <a:t>System</a:t>
                </a:r>
                <a:endParaRPr lang="en-GB" sz="1400" dirty="0"/>
              </a:p>
            </p:txBody>
          </p:sp>
          <p:sp>
            <p:nvSpPr>
              <p:cNvPr id="38" name="Flecha: a la derecha 37">
                <a:extLst>
                  <a:ext uri="{FF2B5EF4-FFF2-40B4-BE49-F238E27FC236}">
                    <a16:creationId xmlns:a16="http://schemas.microsoft.com/office/drawing/2014/main" id="{E1BE6130-96EA-4805-A6A2-0F857ED60B85}"/>
                  </a:ext>
                </a:extLst>
              </p:cNvPr>
              <p:cNvSpPr/>
              <p:nvPr/>
            </p:nvSpPr>
            <p:spPr>
              <a:xfrm rot="10800000" flipH="1" flipV="1">
                <a:off x="3585188" y="4730401"/>
                <a:ext cx="1036640" cy="152848"/>
              </a:xfrm>
              <a:prstGeom prst="rightArrow">
                <a:avLst>
                  <a:gd name="adj1" fmla="val 61468"/>
                  <a:gd name="adj2" fmla="val 63812"/>
                </a:avLst>
              </a:prstGeom>
              <a:solidFill>
                <a:schemeClr val="bg1">
                  <a:lumMod val="9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sz="1100" dirty="0" err="1">
                    <a:solidFill>
                      <a:sysClr val="windowText" lastClr="000000"/>
                    </a:solidFill>
                  </a:rPr>
                  <a:t>electrical</a:t>
                </a:r>
                <a:endParaRPr lang="en-GB" sz="110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9" name="Flecha: a la derecha 38">
                <a:extLst>
                  <a:ext uri="{FF2B5EF4-FFF2-40B4-BE49-F238E27FC236}">
                    <a16:creationId xmlns:a16="http://schemas.microsoft.com/office/drawing/2014/main" id="{2D088D9E-C252-462E-A89B-67507E56846E}"/>
                  </a:ext>
                </a:extLst>
              </p:cNvPr>
              <p:cNvSpPr/>
              <p:nvPr/>
            </p:nvSpPr>
            <p:spPr>
              <a:xfrm rot="10800000" flipH="1" flipV="1">
                <a:off x="3585188" y="5056537"/>
                <a:ext cx="1036640" cy="156707"/>
              </a:xfrm>
              <a:prstGeom prst="rightArrow">
                <a:avLst>
                  <a:gd name="adj1" fmla="val 61468"/>
                  <a:gd name="adj2" fmla="val 63812"/>
                </a:avLst>
              </a:prstGeom>
              <a:solidFill>
                <a:schemeClr val="bg1">
                  <a:lumMod val="9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sz="1100" dirty="0" err="1">
                    <a:solidFill>
                      <a:sysClr val="windowText" lastClr="000000"/>
                    </a:solidFill>
                  </a:rPr>
                  <a:t>automation</a:t>
                </a:r>
                <a:endParaRPr lang="en-GB" sz="110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40" name="CuadroTexto 39">
                <a:extLst>
                  <a:ext uri="{FF2B5EF4-FFF2-40B4-BE49-F238E27FC236}">
                    <a16:creationId xmlns:a16="http://schemas.microsoft.com/office/drawing/2014/main" id="{C1BDA984-B9B0-407C-9467-A9BF3FB77AE6}"/>
                  </a:ext>
                </a:extLst>
              </p:cNvPr>
              <p:cNvSpPr txBox="1"/>
              <p:nvPr/>
            </p:nvSpPr>
            <p:spPr>
              <a:xfrm>
                <a:off x="3511950" y="4820713"/>
                <a:ext cx="105189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s-ES" sz="1400" dirty="0" err="1"/>
                  <a:t>Engineering</a:t>
                </a:r>
                <a:endParaRPr lang="en-GB" sz="1400" dirty="0"/>
              </a:p>
            </p:txBody>
          </p:sp>
          <p:sp>
            <p:nvSpPr>
              <p:cNvPr id="41" name="Rectángulo 40">
                <a:extLst>
                  <a:ext uri="{FF2B5EF4-FFF2-40B4-BE49-F238E27FC236}">
                    <a16:creationId xmlns:a16="http://schemas.microsoft.com/office/drawing/2014/main" id="{726CB503-BCD7-4F26-A625-E461667330DB}"/>
                  </a:ext>
                </a:extLst>
              </p:cNvPr>
              <p:cNvSpPr/>
              <p:nvPr/>
            </p:nvSpPr>
            <p:spPr>
              <a:xfrm>
                <a:off x="3026645" y="3145862"/>
                <a:ext cx="511679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s-ES" sz="1400" dirty="0">
                    <a:solidFill>
                      <a:schemeClr val="accent1"/>
                    </a:solidFill>
                  </a:rPr>
                  <a:t>V&amp;V</a:t>
                </a:r>
                <a:endParaRPr lang="en-GB" sz="1400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42" name="Rectángulo 41">
                <a:extLst>
                  <a:ext uri="{FF2B5EF4-FFF2-40B4-BE49-F238E27FC236}">
                    <a16:creationId xmlns:a16="http://schemas.microsoft.com/office/drawing/2014/main" id="{89A0B2CA-466F-48F3-8B54-EF9E7CF70095}"/>
                  </a:ext>
                </a:extLst>
              </p:cNvPr>
              <p:cNvSpPr/>
              <p:nvPr/>
            </p:nvSpPr>
            <p:spPr>
              <a:xfrm>
                <a:off x="4483449" y="3165528"/>
                <a:ext cx="511679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s-ES" sz="1400" dirty="0"/>
                  <a:t>V&amp;V</a:t>
                </a:r>
                <a:endParaRPr lang="en-GB" sz="1400" dirty="0"/>
              </a:p>
            </p:txBody>
          </p:sp>
          <p:cxnSp>
            <p:nvCxnSpPr>
              <p:cNvPr id="43" name="Conector recto 42">
                <a:extLst>
                  <a:ext uri="{FF2B5EF4-FFF2-40B4-BE49-F238E27FC236}">
                    <a16:creationId xmlns:a16="http://schemas.microsoft.com/office/drawing/2014/main" id="{09DC0647-D99D-4334-8747-2DDC7F01084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212109" y="4394411"/>
                <a:ext cx="729449" cy="0"/>
              </a:xfrm>
              <a:prstGeom prst="line">
                <a:avLst/>
              </a:prstGeom>
              <a:ln>
                <a:solidFill>
                  <a:schemeClr val="accent1"/>
                </a:solidFill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51" name="Flecha: hacia la izquierda 50">
              <a:extLst>
                <a:ext uri="{FF2B5EF4-FFF2-40B4-BE49-F238E27FC236}">
                  <a16:creationId xmlns:a16="http://schemas.microsoft.com/office/drawing/2014/main" id="{AFBDEA9B-AF7D-4FF1-9F80-4C6B5730B433}"/>
                </a:ext>
              </a:extLst>
            </p:cNvPr>
            <p:cNvSpPr/>
            <p:nvPr/>
          </p:nvSpPr>
          <p:spPr>
            <a:xfrm>
              <a:off x="2883544" y="1987456"/>
              <a:ext cx="2820972" cy="384677"/>
            </a:xfrm>
            <a:prstGeom prst="leftArrow">
              <a:avLst/>
            </a:prstGeom>
            <a:solidFill>
              <a:schemeClr val="bg1">
                <a:lumMod val="95000"/>
              </a:schemeClr>
            </a:solidFill>
            <a:ln w="952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ES" sz="1400" dirty="0" err="1"/>
                <a:t>Operation</a:t>
              </a:r>
              <a:endParaRPr lang="en-GB" dirty="0"/>
            </a:p>
          </p:txBody>
        </p:sp>
      </p:grpSp>
      <p:sp>
        <p:nvSpPr>
          <p:cNvPr id="52" name="Rectángulo 51">
            <a:extLst>
              <a:ext uri="{FF2B5EF4-FFF2-40B4-BE49-F238E27FC236}">
                <a16:creationId xmlns:a16="http://schemas.microsoft.com/office/drawing/2014/main" id="{46E7636D-D54C-4B0A-AA43-B5C98D86C45E}"/>
              </a:ext>
            </a:extLst>
          </p:cNvPr>
          <p:cNvSpPr/>
          <p:nvPr/>
        </p:nvSpPr>
        <p:spPr>
          <a:xfrm>
            <a:off x="422031" y="915936"/>
            <a:ext cx="21976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" sz="2800" b="1" dirty="0" err="1"/>
              <a:t>Development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54" name="Flecha: a la derecha 53">
            <a:extLst>
              <a:ext uri="{FF2B5EF4-FFF2-40B4-BE49-F238E27FC236}">
                <a16:creationId xmlns:a16="http://schemas.microsoft.com/office/drawing/2014/main" id="{CDB5967D-6F26-4C39-9C10-78DDBEE69C81}"/>
              </a:ext>
            </a:extLst>
          </p:cNvPr>
          <p:cNvSpPr/>
          <p:nvPr/>
        </p:nvSpPr>
        <p:spPr>
          <a:xfrm rot="4359868">
            <a:off x="1952614" y="3566918"/>
            <a:ext cx="1935261" cy="497879"/>
          </a:xfrm>
          <a:prstGeom prst="rightArrow">
            <a:avLst>
              <a:gd name="adj1" fmla="val 50000"/>
              <a:gd name="adj2" fmla="val 58078"/>
            </a:avLst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err="1">
                <a:solidFill>
                  <a:sysClr val="windowText" lastClr="000000"/>
                </a:solidFill>
              </a:rPr>
              <a:t>System</a:t>
            </a:r>
            <a:r>
              <a:rPr lang="es-ES" sz="1400" dirty="0">
                <a:solidFill>
                  <a:sysClr val="windowText" lastClr="000000"/>
                </a:solidFill>
              </a:rPr>
              <a:t> </a:t>
            </a:r>
            <a:r>
              <a:rPr lang="es-ES" sz="1400" dirty="0" err="1">
                <a:solidFill>
                  <a:sysClr val="windowText" lastClr="000000"/>
                </a:solidFill>
              </a:rPr>
              <a:t>dessign</a:t>
            </a:r>
            <a:endParaRPr lang="en-GB" sz="1400" dirty="0">
              <a:solidFill>
                <a:sysClr val="windowText" lastClr="000000"/>
              </a:solidFill>
            </a:endParaRPr>
          </a:p>
        </p:txBody>
      </p:sp>
      <p:sp>
        <p:nvSpPr>
          <p:cNvPr id="55" name="Rectángulo 54">
            <a:extLst>
              <a:ext uri="{FF2B5EF4-FFF2-40B4-BE49-F238E27FC236}">
                <a16:creationId xmlns:a16="http://schemas.microsoft.com/office/drawing/2014/main" id="{43F61B81-B0B6-4EC7-AB94-82412134B4F0}"/>
              </a:ext>
            </a:extLst>
          </p:cNvPr>
          <p:cNvSpPr/>
          <p:nvPr/>
        </p:nvSpPr>
        <p:spPr>
          <a:xfrm>
            <a:off x="6518728" y="3369762"/>
            <a:ext cx="2426918" cy="2072599"/>
          </a:xfrm>
          <a:prstGeom prst="rect">
            <a:avLst/>
          </a:prstGeom>
          <a:solidFill>
            <a:srgbClr val="00A3A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6" name="CuadroTexto 55">
            <a:extLst>
              <a:ext uri="{FF2B5EF4-FFF2-40B4-BE49-F238E27FC236}">
                <a16:creationId xmlns:a16="http://schemas.microsoft.com/office/drawing/2014/main" id="{9A231227-9699-4D28-B771-EFC2F78D3074}"/>
              </a:ext>
            </a:extLst>
          </p:cNvPr>
          <p:cNvSpPr txBox="1"/>
          <p:nvPr/>
        </p:nvSpPr>
        <p:spPr>
          <a:xfrm>
            <a:off x="6538154" y="3513306"/>
            <a:ext cx="240056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>
                <a:solidFill>
                  <a:schemeClr val="bg1"/>
                </a:solidFill>
              </a:rPr>
              <a:t>Virtual </a:t>
            </a:r>
            <a:r>
              <a:rPr lang="es-ES" dirty="0" err="1">
                <a:solidFill>
                  <a:schemeClr val="bg1"/>
                </a:solidFill>
              </a:rPr>
              <a:t>Commissioning</a:t>
            </a:r>
            <a:endParaRPr lang="es-ES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>
                <a:solidFill>
                  <a:schemeClr val="bg1"/>
                </a:solidFill>
              </a:rPr>
              <a:t>Secure</a:t>
            </a:r>
            <a:r>
              <a:rPr lang="es-ES" dirty="0">
                <a:solidFill>
                  <a:schemeClr val="bg1"/>
                </a:solidFill>
              </a:rPr>
              <a:t> </a:t>
            </a:r>
            <a:r>
              <a:rPr lang="es-ES" dirty="0" err="1">
                <a:solidFill>
                  <a:schemeClr val="bg1"/>
                </a:solidFill>
              </a:rPr>
              <a:t>environment</a:t>
            </a:r>
            <a:endParaRPr lang="es-ES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>
                <a:solidFill>
                  <a:schemeClr val="bg1"/>
                </a:solidFill>
              </a:rPr>
              <a:t>Continuous</a:t>
            </a:r>
            <a:r>
              <a:rPr lang="es-ES" dirty="0">
                <a:solidFill>
                  <a:schemeClr val="bg1"/>
                </a:solidFill>
              </a:rPr>
              <a:t> </a:t>
            </a:r>
            <a:r>
              <a:rPr lang="es-ES" dirty="0" err="1">
                <a:solidFill>
                  <a:schemeClr val="bg1"/>
                </a:solidFill>
              </a:rPr>
              <a:t>deployment</a:t>
            </a:r>
            <a:endParaRPr lang="es-ES" dirty="0">
              <a:solidFill>
                <a:schemeClr val="bg1"/>
              </a:solidFill>
            </a:endParaRPr>
          </a:p>
          <a:p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57" name="Imagen 56">
            <a:extLst>
              <a:ext uri="{FF2B5EF4-FFF2-40B4-BE49-F238E27FC236}">
                <a16:creationId xmlns:a16="http://schemas.microsoft.com/office/drawing/2014/main" id="{3538F0E9-61B9-4917-AEAA-47B8796BB0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2749" y="145892"/>
            <a:ext cx="503274" cy="648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46443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3606C-2193-1D48-8488-FB937C7EDD75}" type="datetime3">
              <a:rPr lang="es-ES_tradnl" smtClean="0"/>
              <a:t>07.01.21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56FEA-1119-414E-9BDA-0F3F06B9EA58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Digital twin for a DevOps approach</a:t>
            </a:r>
          </a:p>
        </p:txBody>
      </p:sp>
      <p:pic>
        <p:nvPicPr>
          <p:cNvPr id="19" name="Imagen 18">
            <a:extLst>
              <a:ext uri="{FF2B5EF4-FFF2-40B4-BE49-F238E27FC236}">
                <a16:creationId xmlns:a16="http://schemas.microsoft.com/office/drawing/2014/main" id="{2E9FED88-CDE8-49B3-A004-BDF679C45F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671" y="2471758"/>
            <a:ext cx="8018585" cy="3230293"/>
          </a:xfrm>
          <a:prstGeom prst="rect">
            <a:avLst/>
          </a:prstGeom>
        </p:spPr>
      </p:pic>
      <p:pic>
        <p:nvPicPr>
          <p:cNvPr id="79" name="Imagen 78">
            <a:extLst>
              <a:ext uri="{FF2B5EF4-FFF2-40B4-BE49-F238E27FC236}">
                <a16:creationId xmlns:a16="http://schemas.microsoft.com/office/drawing/2014/main" id="{9C94BCFE-5A6A-4DEE-A8FE-622204A155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62749" y="145892"/>
            <a:ext cx="503274" cy="648514"/>
          </a:xfrm>
          <a:prstGeom prst="rect">
            <a:avLst/>
          </a:prstGeom>
        </p:spPr>
      </p:pic>
      <p:sp>
        <p:nvSpPr>
          <p:cNvPr id="15" name="Rectángulo 14">
            <a:extLst>
              <a:ext uri="{FF2B5EF4-FFF2-40B4-BE49-F238E27FC236}">
                <a16:creationId xmlns:a16="http://schemas.microsoft.com/office/drawing/2014/main" id="{09642A89-3B9F-4603-8F56-EF1D72ED3374}"/>
              </a:ext>
            </a:extLst>
          </p:cNvPr>
          <p:cNvSpPr/>
          <p:nvPr/>
        </p:nvSpPr>
        <p:spPr>
          <a:xfrm>
            <a:off x="602979" y="915936"/>
            <a:ext cx="18357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" sz="2800" b="1" dirty="0" err="1"/>
              <a:t>Operations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A4B06828-3CA1-4E79-8F76-0709A3F31C93}"/>
              </a:ext>
            </a:extLst>
          </p:cNvPr>
          <p:cNvSpPr/>
          <p:nvPr/>
        </p:nvSpPr>
        <p:spPr>
          <a:xfrm>
            <a:off x="4254378" y="2217971"/>
            <a:ext cx="4227443" cy="3737866"/>
          </a:xfrm>
          <a:prstGeom prst="rect">
            <a:avLst/>
          </a:prstGeom>
          <a:noFill/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92881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ectángulo 56">
            <a:extLst>
              <a:ext uri="{FF2B5EF4-FFF2-40B4-BE49-F238E27FC236}">
                <a16:creationId xmlns:a16="http://schemas.microsoft.com/office/drawing/2014/main" id="{A6312529-DB17-484E-A831-D7D13E9557ED}"/>
              </a:ext>
            </a:extLst>
          </p:cNvPr>
          <p:cNvSpPr/>
          <p:nvPr/>
        </p:nvSpPr>
        <p:spPr>
          <a:xfrm>
            <a:off x="3836548" y="1500509"/>
            <a:ext cx="5083654" cy="1392350"/>
          </a:xfrm>
          <a:prstGeom prst="rect">
            <a:avLst/>
          </a:prstGeom>
          <a:solidFill>
            <a:srgbClr val="00A3A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53" name="Imagen 52">
            <a:extLst>
              <a:ext uri="{FF2B5EF4-FFF2-40B4-BE49-F238E27FC236}">
                <a16:creationId xmlns:a16="http://schemas.microsoft.com/office/drawing/2014/main" id="{4284C8D0-D3FD-4BC9-939B-DC06962EC8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802" y="2989382"/>
            <a:ext cx="8018585" cy="3230293"/>
          </a:xfrm>
          <a:prstGeom prst="rect">
            <a:avLst/>
          </a:prstGeom>
        </p:spPr>
      </p:pic>
      <p:sp>
        <p:nvSpPr>
          <p:cNvPr id="23" name="Rectángulo: esquinas redondeadas 22">
            <a:extLst>
              <a:ext uri="{FF2B5EF4-FFF2-40B4-BE49-F238E27FC236}">
                <a16:creationId xmlns:a16="http://schemas.microsoft.com/office/drawing/2014/main" id="{86B48DFE-5A20-4832-A48C-336ACED3F38C}"/>
              </a:ext>
            </a:extLst>
          </p:cNvPr>
          <p:cNvSpPr/>
          <p:nvPr/>
        </p:nvSpPr>
        <p:spPr>
          <a:xfrm>
            <a:off x="5565532" y="3498215"/>
            <a:ext cx="1336431" cy="580293"/>
          </a:xfrm>
          <a:prstGeom prst="round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err="1"/>
              <a:t>Operations</a:t>
            </a:r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3606C-2193-1D48-8488-FB937C7EDD75}" type="datetime3">
              <a:rPr lang="es-ES_tradnl" smtClean="0"/>
              <a:t>07.01.21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56FEA-1119-414E-9BDA-0F3F06B9EA58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Digital twin for a DevOps approach</a:t>
            </a:r>
          </a:p>
        </p:txBody>
      </p:sp>
      <p:sp>
        <p:nvSpPr>
          <p:cNvPr id="52" name="Rectángulo 51">
            <a:extLst>
              <a:ext uri="{FF2B5EF4-FFF2-40B4-BE49-F238E27FC236}">
                <a16:creationId xmlns:a16="http://schemas.microsoft.com/office/drawing/2014/main" id="{46E7636D-D54C-4B0A-AA43-B5C98D86C45E}"/>
              </a:ext>
            </a:extLst>
          </p:cNvPr>
          <p:cNvSpPr/>
          <p:nvPr/>
        </p:nvSpPr>
        <p:spPr>
          <a:xfrm>
            <a:off x="602979" y="915936"/>
            <a:ext cx="18357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" sz="2800" b="1" dirty="0" err="1"/>
              <a:t>Operations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56" name="CuadroTexto 55">
            <a:extLst>
              <a:ext uri="{FF2B5EF4-FFF2-40B4-BE49-F238E27FC236}">
                <a16:creationId xmlns:a16="http://schemas.microsoft.com/office/drawing/2014/main" id="{45251D76-CD24-4437-B1FE-04E909AF7FC6}"/>
              </a:ext>
            </a:extLst>
          </p:cNvPr>
          <p:cNvSpPr txBox="1"/>
          <p:nvPr/>
        </p:nvSpPr>
        <p:spPr>
          <a:xfrm>
            <a:off x="3947747" y="1735019"/>
            <a:ext cx="470558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>
                <a:solidFill>
                  <a:schemeClr val="bg1"/>
                </a:solidFill>
              </a:rPr>
              <a:t>System</a:t>
            </a:r>
            <a:r>
              <a:rPr lang="es-ES" dirty="0">
                <a:solidFill>
                  <a:schemeClr val="bg1"/>
                </a:solidFill>
              </a:rPr>
              <a:t> </a:t>
            </a:r>
            <a:r>
              <a:rPr lang="es-ES" dirty="0" err="1">
                <a:solidFill>
                  <a:schemeClr val="bg1"/>
                </a:solidFill>
              </a:rPr>
              <a:t>Operation</a:t>
            </a:r>
            <a:r>
              <a:rPr lang="es-ES" dirty="0">
                <a:solidFill>
                  <a:schemeClr val="bg1"/>
                </a:solidFill>
              </a:rPr>
              <a:t> </a:t>
            </a:r>
            <a:r>
              <a:rPr lang="es-ES" dirty="0" err="1">
                <a:solidFill>
                  <a:schemeClr val="bg1"/>
                </a:solidFill>
              </a:rPr>
              <a:t>Optimisation</a:t>
            </a:r>
            <a:r>
              <a:rPr lang="es-ES" dirty="0">
                <a:solidFill>
                  <a:schemeClr val="bg1"/>
                </a:solidFill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Decision making under unexpected scenarios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Runtime verification and validation</a:t>
            </a:r>
          </a:p>
        </p:txBody>
      </p:sp>
      <p:pic>
        <p:nvPicPr>
          <p:cNvPr id="58" name="Imagen 57">
            <a:extLst>
              <a:ext uri="{FF2B5EF4-FFF2-40B4-BE49-F238E27FC236}">
                <a16:creationId xmlns:a16="http://schemas.microsoft.com/office/drawing/2014/main" id="{87CB3B8E-89F9-4214-9638-9C9497C19A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62749" y="145892"/>
            <a:ext cx="503274" cy="648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64639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Imagen 52">
            <a:extLst>
              <a:ext uri="{FF2B5EF4-FFF2-40B4-BE49-F238E27FC236}">
                <a16:creationId xmlns:a16="http://schemas.microsoft.com/office/drawing/2014/main" id="{4284C8D0-D3FD-4BC9-939B-DC06962EC8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802" y="1591405"/>
            <a:ext cx="8018585" cy="3230293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3606C-2193-1D48-8488-FB937C7EDD75}" type="datetime3">
              <a:rPr lang="es-ES_tradnl" smtClean="0"/>
              <a:t>07.01.21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56FEA-1119-414E-9BDA-0F3F06B9EA58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Digital twin for a DevOps approach</a:t>
            </a:r>
          </a:p>
        </p:txBody>
      </p:sp>
      <p:sp>
        <p:nvSpPr>
          <p:cNvPr id="52" name="Rectángulo 51">
            <a:extLst>
              <a:ext uri="{FF2B5EF4-FFF2-40B4-BE49-F238E27FC236}">
                <a16:creationId xmlns:a16="http://schemas.microsoft.com/office/drawing/2014/main" id="{46E7636D-D54C-4B0A-AA43-B5C98D86C45E}"/>
              </a:ext>
            </a:extLst>
          </p:cNvPr>
          <p:cNvSpPr/>
          <p:nvPr/>
        </p:nvSpPr>
        <p:spPr>
          <a:xfrm>
            <a:off x="602979" y="915936"/>
            <a:ext cx="18357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" sz="2800" b="1" dirty="0" err="1"/>
              <a:t>Operations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8" name="Rectángulo: esquinas redondeadas 7">
            <a:extLst>
              <a:ext uri="{FF2B5EF4-FFF2-40B4-BE49-F238E27FC236}">
                <a16:creationId xmlns:a16="http://schemas.microsoft.com/office/drawing/2014/main" id="{8BF94F2B-AA38-43FF-848F-C46E6F0428A8}"/>
              </a:ext>
            </a:extLst>
          </p:cNvPr>
          <p:cNvSpPr/>
          <p:nvPr/>
        </p:nvSpPr>
        <p:spPr>
          <a:xfrm>
            <a:off x="5565531" y="3747329"/>
            <a:ext cx="1336431" cy="580293"/>
          </a:xfrm>
          <a:prstGeom prst="round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err="1"/>
              <a:t>Service</a:t>
            </a:r>
            <a:endParaRPr lang="en-GB" dirty="0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96DDF9D6-03D5-4C70-8CE7-292EB4E1AE51}"/>
              </a:ext>
            </a:extLst>
          </p:cNvPr>
          <p:cNvSpPr/>
          <p:nvPr/>
        </p:nvSpPr>
        <p:spPr>
          <a:xfrm>
            <a:off x="4271619" y="4919691"/>
            <a:ext cx="4133049" cy="1392350"/>
          </a:xfrm>
          <a:prstGeom prst="rect">
            <a:avLst/>
          </a:prstGeom>
          <a:solidFill>
            <a:srgbClr val="00A3A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A45E5272-C689-4FD4-BF2C-D19EEDEB4876}"/>
              </a:ext>
            </a:extLst>
          </p:cNvPr>
          <p:cNvSpPr txBox="1"/>
          <p:nvPr/>
        </p:nvSpPr>
        <p:spPr>
          <a:xfrm>
            <a:off x="4508094" y="4990700"/>
            <a:ext cx="384265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>
                <a:solidFill>
                  <a:schemeClr val="bg1"/>
                </a:solidFill>
              </a:rPr>
              <a:t>Monitoring</a:t>
            </a:r>
            <a:r>
              <a:rPr lang="es-ES" dirty="0">
                <a:solidFill>
                  <a:schemeClr val="bg1"/>
                </a:solidFill>
              </a:rPr>
              <a:t> </a:t>
            </a:r>
            <a:r>
              <a:rPr lang="es-ES" dirty="0" err="1">
                <a:solidFill>
                  <a:schemeClr val="bg1"/>
                </a:solidFill>
              </a:rPr>
              <a:t>system</a:t>
            </a:r>
            <a:r>
              <a:rPr lang="es-ES" dirty="0">
                <a:solidFill>
                  <a:schemeClr val="bg1"/>
                </a:solidFill>
              </a:rPr>
              <a:t>, real time status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>
                <a:solidFill>
                  <a:schemeClr val="bg1"/>
                </a:solidFill>
              </a:rPr>
              <a:t>Preventive</a:t>
            </a:r>
            <a:r>
              <a:rPr lang="es-ES" dirty="0">
                <a:solidFill>
                  <a:schemeClr val="bg1"/>
                </a:solidFill>
              </a:rPr>
              <a:t> </a:t>
            </a:r>
            <a:r>
              <a:rPr lang="es-ES" dirty="0" err="1">
                <a:solidFill>
                  <a:schemeClr val="bg1"/>
                </a:solidFill>
              </a:rPr>
              <a:t>maintenance</a:t>
            </a:r>
            <a:endParaRPr lang="es-ES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>
                <a:solidFill>
                  <a:schemeClr val="bg1"/>
                </a:solidFill>
              </a:rPr>
              <a:t>Traceability</a:t>
            </a:r>
            <a:r>
              <a:rPr lang="es-ES" dirty="0">
                <a:solidFill>
                  <a:schemeClr val="bg1"/>
                </a:solidFill>
              </a:rPr>
              <a:t> </a:t>
            </a:r>
            <a:r>
              <a:rPr lang="es-ES" dirty="0" err="1">
                <a:solidFill>
                  <a:schemeClr val="bg1"/>
                </a:solidFill>
              </a:rPr>
              <a:t>of</a:t>
            </a:r>
            <a:r>
              <a:rPr lang="es-ES" dirty="0">
                <a:solidFill>
                  <a:schemeClr val="bg1"/>
                </a:solidFill>
              </a:rPr>
              <a:t> </a:t>
            </a:r>
            <a:r>
              <a:rPr lang="es-ES" dirty="0" err="1">
                <a:solidFill>
                  <a:schemeClr val="bg1"/>
                </a:solidFill>
              </a:rPr>
              <a:t>the</a:t>
            </a:r>
            <a:r>
              <a:rPr lang="es-ES" dirty="0">
                <a:solidFill>
                  <a:schemeClr val="bg1"/>
                </a:solidFill>
              </a:rPr>
              <a:t> </a:t>
            </a:r>
            <a:r>
              <a:rPr lang="es-ES" dirty="0" err="1">
                <a:solidFill>
                  <a:schemeClr val="bg1"/>
                </a:solidFill>
              </a:rPr>
              <a:t>supply</a:t>
            </a:r>
            <a:r>
              <a:rPr lang="es-ES" dirty="0">
                <a:solidFill>
                  <a:schemeClr val="bg1"/>
                </a:solidFill>
              </a:rPr>
              <a:t> </a:t>
            </a:r>
            <a:r>
              <a:rPr lang="es-ES" dirty="0" err="1">
                <a:solidFill>
                  <a:schemeClr val="bg1"/>
                </a:solidFill>
              </a:rPr>
              <a:t>chain</a:t>
            </a:r>
            <a:endParaRPr lang="es-ES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>
                <a:solidFill>
                  <a:schemeClr val="bg1"/>
                </a:solidFill>
              </a:rPr>
              <a:t>Training and </a:t>
            </a:r>
            <a:r>
              <a:rPr lang="es-ES" dirty="0" err="1">
                <a:solidFill>
                  <a:schemeClr val="bg1"/>
                </a:solidFill>
              </a:rPr>
              <a:t>learning</a:t>
            </a:r>
            <a:endParaRPr lang="es-ES" dirty="0">
              <a:solidFill>
                <a:schemeClr val="bg1"/>
              </a:solidFill>
            </a:endParaRPr>
          </a:p>
          <a:p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F9535AA7-8DE4-4567-8054-ACE07C3F4B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62749" y="145892"/>
            <a:ext cx="503274" cy="648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4995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3606C-2193-1D48-8488-FB937C7EDD75}" type="datetime3">
              <a:rPr lang="es-ES_tradnl" smtClean="0"/>
              <a:t>07.01.21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56FEA-1119-414E-9BDA-0F3F06B9EA58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 and Future Work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8A0857B1-6A1B-40A2-96AB-0592C060F3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2749" y="145892"/>
            <a:ext cx="503274" cy="648514"/>
          </a:xfrm>
          <a:prstGeom prst="rect">
            <a:avLst/>
          </a:prstGeom>
        </p:spPr>
      </p:pic>
      <p:sp>
        <p:nvSpPr>
          <p:cNvPr id="3" name="Rectángulo 2">
            <a:extLst>
              <a:ext uri="{FF2B5EF4-FFF2-40B4-BE49-F238E27FC236}">
                <a16:creationId xmlns:a16="http://schemas.microsoft.com/office/drawing/2014/main" id="{B0034139-7800-493A-ADD1-1D780EBB9B4C}"/>
              </a:ext>
            </a:extLst>
          </p:cNvPr>
          <p:cNvSpPr/>
          <p:nvPr/>
        </p:nvSpPr>
        <p:spPr>
          <a:xfrm>
            <a:off x="1440735" y="2100827"/>
            <a:ext cx="728123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CMR10"/>
              </a:rPr>
              <a:t>Less time to market.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CMR10"/>
              </a:rPr>
              <a:t>Lower development costs.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CMR10"/>
              </a:rPr>
              <a:t>Better performance of the production line.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CMR10"/>
              </a:rPr>
              <a:t>Lower failure rate and downtime of the production line.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CMR10"/>
              </a:rPr>
              <a:t>Solving interoperability issues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CMR10"/>
              </a:rPr>
              <a:t>Early detection of design and engineering errors, failures or malfunctions</a:t>
            </a:r>
            <a:endParaRPr lang="en-GB" dirty="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92A9B7CF-D931-4B37-949F-6D4BBA9A6DB6}"/>
              </a:ext>
            </a:extLst>
          </p:cNvPr>
          <p:cNvSpPr/>
          <p:nvPr/>
        </p:nvSpPr>
        <p:spPr>
          <a:xfrm>
            <a:off x="561965" y="1308150"/>
            <a:ext cx="7384826" cy="646331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CMR10"/>
              </a:rPr>
              <a:t>Digital twin, a step forward towards DevOps due to its agile framework for a continuous development and operations of the production systems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B2916830-860D-47FD-A48A-47B93EB2347C}"/>
              </a:ext>
            </a:extLst>
          </p:cNvPr>
          <p:cNvSpPr/>
          <p:nvPr/>
        </p:nvSpPr>
        <p:spPr>
          <a:xfrm>
            <a:off x="422032" y="2102398"/>
            <a:ext cx="10309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latin typeface="CMR10"/>
              </a:rPr>
              <a:t>Benefits</a:t>
            </a:r>
            <a:r>
              <a:rPr lang="en-GB" dirty="0">
                <a:latin typeface="CMR10"/>
              </a:rPr>
              <a:t>:</a:t>
            </a:r>
            <a:endParaRPr lang="en-GB" dirty="0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93D2DD77-72C8-417C-ABC4-E56FE9C73E68}"/>
              </a:ext>
            </a:extLst>
          </p:cNvPr>
          <p:cNvSpPr/>
          <p:nvPr/>
        </p:nvSpPr>
        <p:spPr>
          <a:xfrm>
            <a:off x="584218" y="4330126"/>
            <a:ext cx="86498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latin typeface="CMR10"/>
              </a:rPr>
              <a:t>Future </a:t>
            </a:r>
          </a:p>
          <a:p>
            <a:r>
              <a:rPr lang="en-GB" b="1" dirty="0">
                <a:latin typeface="CMR10"/>
              </a:rPr>
              <a:t>work:</a:t>
            </a:r>
            <a:endParaRPr lang="en-GB" b="1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8C5BEE54-8EBF-4E7D-9642-195A2A90162B}"/>
              </a:ext>
            </a:extLst>
          </p:cNvPr>
          <p:cNvSpPr/>
          <p:nvPr/>
        </p:nvSpPr>
        <p:spPr>
          <a:xfrm>
            <a:off x="1440735" y="4541916"/>
            <a:ext cx="67535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CMR10"/>
              </a:rPr>
              <a:t>Standards and interfaces definition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06817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636891" y="3213596"/>
            <a:ext cx="2672863" cy="1150681"/>
          </a:xfrm>
        </p:spPr>
        <p:txBody>
          <a:bodyPr/>
          <a:lstStyle/>
          <a:p>
            <a:pPr lvl="0"/>
            <a:r>
              <a:rPr lang="es-ES" b="1" dirty="0"/>
              <a:t>Miriam Ugarte Querejeta</a:t>
            </a:r>
          </a:p>
          <a:p>
            <a:pPr lvl="0"/>
            <a:r>
              <a:rPr lang="es-ES" dirty="0"/>
              <a:t>mugarte@mondragon.edu</a:t>
            </a:r>
          </a:p>
          <a:p>
            <a:pPr lvl="0"/>
            <a:endParaRPr lang="es-ES" dirty="0"/>
          </a:p>
        </p:txBody>
      </p:sp>
      <p:sp>
        <p:nvSpPr>
          <p:cNvPr id="4" name="Marcador de contenido 1"/>
          <p:cNvSpPr txBox="1">
            <a:spLocks/>
          </p:cNvSpPr>
          <p:nvPr/>
        </p:nvSpPr>
        <p:spPr>
          <a:xfrm>
            <a:off x="3255254" y="2648673"/>
            <a:ext cx="2895602" cy="115068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marR="0" indent="0" algn="l" defTabSz="45718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A3AE"/>
              </a:buClr>
              <a:buSzTx/>
              <a:buFont typeface="Arial"/>
              <a:buNone/>
              <a:tabLst/>
              <a:defRPr lang="es-ES_tradnl" sz="1400" b="0" i="0" kern="1200" noProof="0">
                <a:solidFill>
                  <a:srgbClr val="FFFFFF"/>
                </a:solidFill>
                <a:latin typeface="Arial Nova Light" charset="0"/>
                <a:ea typeface="Arial Nova Light" charset="0"/>
                <a:cs typeface="Arial Nova Light" charset="0"/>
              </a:defRPr>
            </a:lvl1pPr>
            <a:lvl2pPr marL="457188" marR="0" indent="0" algn="l" defTabSz="45718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A3AE"/>
              </a:buClr>
              <a:buSzTx/>
              <a:buFont typeface="Arial"/>
              <a:buNone/>
              <a:tabLst/>
              <a:defRPr lang="es-ES_tradnl" sz="1200" b="0" i="0" kern="1200" noProof="0">
                <a:solidFill>
                  <a:srgbClr val="FFFFFF"/>
                </a:solidFill>
                <a:latin typeface="Arial Nova Light" charset="0"/>
                <a:ea typeface="Arial Nova Light" charset="0"/>
                <a:cs typeface="Arial Nova Light" charset="0"/>
              </a:defRPr>
            </a:lvl2pPr>
            <a:lvl3pPr marL="914377" marR="0" indent="0" algn="l" defTabSz="45718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A3AE"/>
              </a:buClr>
              <a:buSzTx/>
              <a:buFont typeface="Arial"/>
              <a:buNone/>
              <a:tabLst/>
              <a:defRPr lang="es-ES_tradnl" sz="1100" b="0" i="0" kern="1200" noProof="0">
                <a:solidFill>
                  <a:srgbClr val="FFFFFF"/>
                </a:solidFill>
                <a:latin typeface="Arial Nova Light" charset="0"/>
                <a:ea typeface="Arial Nova Light" charset="0"/>
                <a:cs typeface="Arial Nova Light" charset="0"/>
              </a:defRPr>
            </a:lvl3pPr>
            <a:lvl4pPr marL="1371566" marR="0" indent="0" algn="l" defTabSz="45718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A3AE"/>
              </a:buClr>
              <a:buSzTx/>
              <a:buFont typeface="Arial"/>
              <a:buNone/>
              <a:tabLst/>
              <a:defRPr lang="es-ES_tradnl" sz="1050" b="0" i="0" kern="1200" noProof="0">
                <a:solidFill>
                  <a:srgbClr val="FFFFFF"/>
                </a:solidFill>
                <a:latin typeface="Arial Nova Light" charset="0"/>
                <a:ea typeface="Arial Nova Light" charset="0"/>
                <a:cs typeface="Arial Nova Light" charset="0"/>
              </a:defRPr>
            </a:lvl4pPr>
            <a:lvl5pPr marL="1828755" marR="0" indent="0" algn="l" defTabSz="45718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A3AE"/>
              </a:buClr>
              <a:buSzTx/>
              <a:buFont typeface="Arial"/>
              <a:buNone/>
              <a:tabLst/>
              <a:defRPr lang="en-US" sz="1050" b="0" i="0" kern="1200" noProof="0">
                <a:solidFill>
                  <a:srgbClr val="FFFFFF"/>
                </a:solidFill>
                <a:latin typeface="Arial Nova Light" charset="0"/>
                <a:ea typeface="Arial Nova Light" charset="0"/>
                <a:cs typeface="Arial Nova Light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2400" b="1" dirty="0" err="1"/>
              <a:t>Thank</a:t>
            </a:r>
            <a:r>
              <a:rPr lang="es-ES" sz="2400" b="1" dirty="0"/>
              <a:t> </a:t>
            </a:r>
            <a:r>
              <a:rPr lang="es-ES" sz="2400" b="1" dirty="0" err="1"/>
              <a:t>you</a:t>
            </a:r>
            <a:endParaRPr lang="es-ES" sz="2400" b="1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04DF0D3E-2BBE-42D1-B22C-8BC9ADF71A4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8269" y="824107"/>
            <a:ext cx="619232" cy="797936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AA1FD760-85AA-414C-BD98-690EB3C408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7100" y="1213648"/>
            <a:ext cx="547687" cy="366712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B7018900-3B12-481D-AAA3-E8D0F5648FA7}"/>
              </a:ext>
            </a:extLst>
          </p:cNvPr>
          <p:cNvSpPr/>
          <p:nvPr/>
        </p:nvSpPr>
        <p:spPr>
          <a:xfrm>
            <a:off x="0" y="6027003"/>
            <a:ext cx="9144000" cy="830997"/>
          </a:xfrm>
          <a:prstGeom prst="rect">
            <a:avLst/>
          </a:prstGeom>
          <a:solidFill>
            <a:srgbClr val="053139"/>
          </a:solidFill>
        </p:spPr>
        <p:txBody>
          <a:bodyPr wrap="square">
            <a:spAutoFit/>
          </a:bodyPr>
          <a:lstStyle/>
          <a:p>
            <a:pPr algn="just"/>
            <a:r>
              <a:rPr lang="en-GB" sz="1200" dirty="0">
                <a:solidFill>
                  <a:schemeClr val="bg1"/>
                </a:solidFill>
                <a:latin typeface="CMR10"/>
              </a:rPr>
              <a:t>This work was accomplished by the Software and Systems Engineering research group of Mondragon </a:t>
            </a:r>
            <a:r>
              <a:rPr lang="en-GB" sz="1200" dirty="0" err="1">
                <a:solidFill>
                  <a:schemeClr val="bg1"/>
                </a:solidFill>
                <a:latin typeface="CMR10"/>
              </a:rPr>
              <a:t>Unibertsitatea</a:t>
            </a:r>
            <a:r>
              <a:rPr lang="en-GB" sz="1200" dirty="0">
                <a:solidFill>
                  <a:schemeClr val="bg1"/>
                </a:solidFill>
                <a:latin typeface="CMR10"/>
              </a:rPr>
              <a:t> (IT1326-19), supported by the Department of Education, Universities and Research of the Basque Government, and the </a:t>
            </a:r>
            <a:r>
              <a:rPr lang="en-GB" sz="1200" dirty="0" err="1">
                <a:solidFill>
                  <a:schemeClr val="bg1"/>
                </a:solidFill>
                <a:latin typeface="CMR10"/>
              </a:rPr>
              <a:t>DiManD</a:t>
            </a:r>
            <a:r>
              <a:rPr lang="en-GB" sz="1200" dirty="0">
                <a:solidFill>
                  <a:schemeClr val="bg1"/>
                </a:solidFill>
                <a:latin typeface="CMR10"/>
              </a:rPr>
              <a:t> Innovative Training Network (ITN) project. </a:t>
            </a:r>
            <a:r>
              <a:rPr lang="en-GB" sz="1200" dirty="0" err="1">
                <a:solidFill>
                  <a:schemeClr val="bg1"/>
                </a:solidFill>
                <a:latin typeface="CMR10"/>
              </a:rPr>
              <a:t>DiManD</a:t>
            </a:r>
            <a:r>
              <a:rPr lang="en-GB" sz="1200" dirty="0">
                <a:solidFill>
                  <a:schemeClr val="bg1"/>
                </a:solidFill>
                <a:latin typeface="CMR10"/>
              </a:rPr>
              <a:t> ITN is an European Training Network (ETN) programme funded by the European Union through the Marie </a:t>
            </a:r>
            <a:r>
              <a:rPr lang="en-GB" sz="1200" dirty="0" err="1">
                <a:solidFill>
                  <a:schemeClr val="bg1"/>
                </a:solidFill>
                <a:latin typeface="CMR10"/>
              </a:rPr>
              <a:t>Sktodowska</a:t>
            </a:r>
            <a:r>
              <a:rPr lang="en-GB" sz="1200" dirty="0">
                <a:solidFill>
                  <a:schemeClr val="bg1"/>
                </a:solidFill>
                <a:latin typeface="CMR10"/>
              </a:rPr>
              <a:t>-Curie Innovative Training Networks (H2020-MSCA-ITN-2018) under grant agreement number no. 814078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9D9145A6-CBBF-40C8-9EFE-BD4DE2EB07F0}"/>
              </a:ext>
            </a:extLst>
          </p:cNvPr>
          <p:cNvSpPr txBox="1">
            <a:spLocks/>
          </p:cNvSpPr>
          <p:nvPr/>
        </p:nvSpPr>
        <p:spPr>
          <a:xfrm>
            <a:off x="0" y="5829099"/>
            <a:ext cx="2672863" cy="4791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marR="0" indent="0" algn="l" defTabSz="45718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A3AE"/>
              </a:buClr>
              <a:buSzTx/>
              <a:buFont typeface="Arial" panose="020B0604020202020204" pitchFamily="34" charset="0"/>
              <a:buNone/>
              <a:tabLst/>
              <a:defRPr lang="es-ES_tradnl" sz="1400" b="0" i="0" kern="1200" noProof="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457188" marR="0" indent="0" algn="l" defTabSz="45718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A3AE"/>
              </a:buClr>
              <a:buSzTx/>
              <a:buFont typeface="Arial" panose="020B0604020202020204" pitchFamily="34" charset="0"/>
              <a:buNone/>
              <a:tabLst/>
              <a:defRPr lang="es-ES_tradnl" sz="1200" b="0" i="0" kern="1200" noProof="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914377" marR="0" indent="0" algn="l" defTabSz="45718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A3AE"/>
              </a:buClr>
              <a:buSzTx/>
              <a:buFont typeface="Arial"/>
              <a:buNone/>
              <a:tabLst/>
              <a:defRPr lang="es-ES_tradnl" sz="1100" b="0" i="0" kern="1200" noProof="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371566" marR="0" indent="0" algn="l" defTabSz="45718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A3AE"/>
              </a:buClr>
              <a:buSzTx/>
              <a:buFont typeface="Arial"/>
              <a:buNone/>
              <a:tabLst/>
              <a:defRPr lang="es-ES_tradnl" sz="1050" b="0" i="0" kern="1200" noProof="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828755" marR="0" indent="0" algn="l" defTabSz="45718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A3AE"/>
              </a:buClr>
              <a:buSzTx/>
              <a:buFont typeface="AppleSymbols" panose="02000000000000000000" pitchFamily="2" charset="-79"/>
              <a:buNone/>
              <a:tabLst/>
              <a:defRPr lang="en-US" sz="1050" b="0" i="0" kern="1200" noProof="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200" b="1" dirty="0" err="1"/>
              <a:t>Acknowledgements</a:t>
            </a:r>
            <a:endParaRPr lang="es-ES" sz="1200" b="1" dirty="0"/>
          </a:p>
        </p:txBody>
      </p:sp>
    </p:spTree>
    <p:extLst>
      <p:ext uri="{BB962C8B-B14F-4D97-AF65-F5344CB8AC3E}">
        <p14:creationId xmlns:p14="http://schemas.microsoft.com/office/powerpoint/2010/main" val="9396644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Elipse 74">
            <a:extLst>
              <a:ext uri="{FF2B5EF4-FFF2-40B4-BE49-F238E27FC236}">
                <a16:creationId xmlns:a16="http://schemas.microsoft.com/office/drawing/2014/main" id="{1077C66C-33F3-44E8-BD31-61DAA6477D30}"/>
              </a:ext>
            </a:extLst>
          </p:cNvPr>
          <p:cNvSpPr/>
          <p:nvPr/>
        </p:nvSpPr>
        <p:spPr>
          <a:xfrm>
            <a:off x="5162924" y="3066863"/>
            <a:ext cx="2863507" cy="2003667"/>
          </a:xfrm>
          <a:prstGeom prst="ellipse">
            <a:avLst/>
          </a:prstGeom>
          <a:solidFill>
            <a:srgbClr val="00A3AD">
              <a:alpha val="4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3606C-2193-1D48-8488-FB937C7EDD75}" type="datetime3">
              <a:rPr lang="es-ES_tradnl" smtClean="0"/>
              <a:t>07.01.21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170694" y="6434098"/>
            <a:ext cx="4777367" cy="365125"/>
          </a:xfrm>
        </p:spPr>
        <p:txBody>
          <a:bodyPr/>
          <a:lstStyle/>
          <a:p>
            <a:r>
              <a:rPr lang="en-US"/>
              <a:t>Mondragon Unibertsitatea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56FEA-1119-414E-9BDA-0F3F06B9EA58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Industry Evolution</a:t>
            </a: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66763D80-1C4F-4013-ADF5-FAF0FAB4764C}"/>
              </a:ext>
            </a:extLst>
          </p:cNvPr>
          <p:cNvSpPr txBox="1"/>
          <p:nvPr/>
        </p:nvSpPr>
        <p:spPr>
          <a:xfrm>
            <a:off x="3851993" y="3615179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40" name="CuadroTexto 39">
            <a:extLst>
              <a:ext uri="{FF2B5EF4-FFF2-40B4-BE49-F238E27FC236}">
                <a16:creationId xmlns:a16="http://schemas.microsoft.com/office/drawing/2014/main" id="{8E132B8E-732C-4239-8298-55952507CE9C}"/>
              </a:ext>
            </a:extLst>
          </p:cNvPr>
          <p:cNvSpPr txBox="1"/>
          <p:nvPr/>
        </p:nvSpPr>
        <p:spPr>
          <a:xfrm>
            <a:off x="3789418" y="3309502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45" name="Elipse 44">
            <a:extLst>
              <a:ext uri="{FF2B5EF4-FFF2-40B4-BE49-F238E27FC236}">
                <a16:creationId xmlns:a16="http://schemas.microsoft.com/office/drawing/2014/main" id="{EC9D023C-6F8D-4FBB-BBFA-A223C2D3261D}"/>
              </a:ext>
            </a:extLst>
          </p:cNvPr>
          <p:cNvSpPr/>
          <p:nvPr/>
        </p:nvSpPr>
        <p:spPr>
          <a:xfrm>
            <a:off x="6381718" y="2843339"/>
            <a:ext cx="1225485" cy="1140643"/>
          </a:xfrm>
          <a:prstGeom prst="ellipse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s-ES" sz="1600" dirty="0">
                <a:solidFill>
                  <a:schemeClr val="accent1"/>
                </a:solidFill>
              </a:rPr>
              <a:t>Agile</a:t>
            </a:r>
            <a:endParaRPr lang="en-GB" sz="2000" dirty="0">
              <a:solidFill>
                <a:schemeClr val="accent1"/>
              </a:solidFill>
            </a:endParaRPr>
          </a:p>
        </p:txBody>
      </p:sp>
      <p:sp>
        <p:nvSpPr>
          <p:cNvPr id="46" name="Elipse 45">
            <a:extLst>
              <a:ext uri="{FF2B5EF4-FFF2-40B4-BE49-F238E27FC236}">
                <a16:creationId xmlns:a16="http://schemas.microsoft.com/office/drawing/2014/main" id="{9DA75D84-2600-47F4-9371-CC2FBDF32703}"/>
              </a:ext>
            </a:extLst>
          </p:cNvPr>
          <p:cNvSpPr/>
          <p:nvPr/>
        </p:nvSpPr>
        <p:spPr>
          <a:xfrm>
            <a:off x="5394311" y="3112753"/>
            <a:ext cx="1225485" cy="678676"/>
          </a:xfrm>
          <a:prstGeom prst="ellipse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s-ES" sz="1600" dirty="0">
                <a:solidFill>
                  <a:schemeClr val="accent1"/>
                </a:solidFill>
              </a:rPr>
              <a:t>Dynamic</a:t>
            </a:r>
            <a:endParaRPr lang="en-GB" sz="1400" dirty="0">
              <a:solidFill>
                <a:schemeClr val="accent1"/>
              </a:solidFill>
            </a:endParaRPr>
          </a:p>
        </p:txBody>
      </p:sp>
      <p:sp>
        <p:nvSpPr>
          <p:cNvPr id="47" name="Elipse 46">
            <a:extLst>
              <a:ext uri="{FF2B5EF4-FFF2-40B4-BE49-F238E27FC236}">
                <a16:creationId xmlns:a16="http://schemas.microsoft.com/office/drawing/2014/main" id="{DD35ECCD-A8A7-4499-96B3-D3C08AB88E51}"/>
              </a:ext>
            </a:extLst>
          </p:cNvPr>
          <p:cNvSpPr/>
          <p:nvPr/>
        </p:nvSpPr>
        <p:spPr>
          <a:xfrm>
            <a:off x="6554249" y="3482537"/>
            <a:ext cx="1376812" cy="1140643"/>
          </a:xfrm>
          <a:prstGeom prst="ellipse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s-ES" sz="1600" dirty="0" err="1">
                <a:solidFill>
                  <a:schemeClr val="accent1"/>
                </a:solidFill>
              </a:rPr>
              <a:t>Customised</a:t>
            </a:r>
            <a:endParaRPr lang="en-GB" sz="1600" dirty="0">
              <a:solidFill>
                <a:schemeClr val="accent1"/>
              </a:solidFill>
            </a:endParaRPr>
          </a:p>
        </p:txBody>
      </p:sp>
      <p:sp>
        <p:nvSpPr>
          <p:cNvPr id="48" name="Elipse 47">
            <a:extLst>
              <a:ext uri="{FF2B5EF4-FFF2-40B4-BE49-F238E27FC236}">
                <a16:creationId xmlns:a16="http://schemas.microsoft.com/office/drawing/2014/main" id="{5955FCD0-ADF1-4241-85AA-DBD250B28B5A}"/>
              </a:ext>
            </a:extLst>
          </p:cNvPr>
          <p:cNvSpPr/>
          <p:nvPr/>
        </p:nvSpPr>
        <p:spPr>
          <a:xfrm>
            <a:off x="5262508" y="3572624"/>
            <a:ext cx="1225485" cy="1140643"/>
          </a:xfrm>
          <a:prstGeom prst="ellipse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s-ES" sz="1600" dirty="0">
                <a:solidFill>
                  <a:schemeClr val="accent1"/>
                </a:solidFill>
              </a:rPr>
              <a:t>Flexible</a:t>
            </a:r>
            <a:endParaRPr lang="en-GB" sz="1400" dirty="0">
              <a:solidFill>
                <a:schemeClr val="accent1"/>
              </a:solidFill>
            </a:endParaRPr>
          </a:p>
        </p:txBody>
      </p:sp>
      <p:sp>
        <p:nvSpPr>
          <p:cNvPr id="51" name="Rectángulo 50">
            <a:extLst>
              <a:ext uri="{FF2B5EF4-FFF2-40B4-BE49-F238E27FC236}">
                <a16:creationId xmlns:a16="http://schemas.microsoft.com/office/drawing/2014/main" id="{B4CD8C71-BE2B-4148-923E-692F19CFED7A}"/>
              </a:ext>
            </a:extLst>
          </p:cNvPr>
          <p:cNvSpPr/>
          <p:nvPr/>
        </p:nvSpPr>
        <p:spPr>
          <a:xfrm>
            <a:off x="5816328" y="3564293"/>
            <a:ext cx="1274195" cy="4025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s-ES" b="1" dirty="0" err="1">
                <a:solidFill>
                  <a:schemeClr val="tx2"/>
                </a:solidFill>
              </a:rPr>
              <a:t>Digitisation</a:t>
            </a:r>
            <a:endParaRPr lang="es-ES" b="1" dirty="0">
              <a:solidFill>
                <a:schemeClr val="tx2"/>
              </a:solidFill>
            </a:endParaRPr>
          </a:p>
        </p:txBody>
      </p:sp>
      <p:cxnSp>
        <p:nvCxnSpPr>
          <p:cNvPr id="8" name="Conector recto de flecha 7">
            <a:extLst>
              <a:ext uri="{FF2B5EF4-FFF2-40B4-BE49-F238E27FC236}">
                <a16:creationId xmlns:a16="http://schemas.microsoft.com/office/drawing/2014/main" id="{B04E421B-0325-4E30-ABAF-CC7F90F5A7CF}"/>
              </a:ext>
            </a:extLst>
          </p:cNvPr>
          <p:cNvCxnSpPr>
            <a:cxnSpLocks/>
          </p:cNvCxnSpPr>
          <p:nvPr/>
        </p:nvCxnSpPr>
        <p:spPr>
          <a:xfrm>
            <a:off x="1161502" y="5804170"/>
            <a:ext cx="6361655" cy="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4" name="Conector recto de flecha 23">
            <a:extLst>
              <a:ext uri="{FF2B5EF4-FFF2-40B4-BE49-F238E27FC236}">
                <a16:creationId xmlns:a16="http://schemas.microsoft.com/office/drawing/2014/main" id="{E17763B7-7212-4852-8078-9879D3A049EE}"/>
              </a:ext>
            </a:extLst>
          </p:cNvPr>
          <p:cNvCxnSpPr>
            <a:cxnSpLocks/>
          </p:cNvCxnSpPr>
          <p:nvPr/>
        </p:nvCxnSpPr>
        <p:spPr>
          <a:xfrm flipV="1">
            <a:off x="1162376" y="1927134"/>
            <a:ext cx="0" cy="3862744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64" name="Imagen 63">
            <a:extLst>
              <a:ext uri="{FF2B5EF4-FFF2-40B4-BE49-F238E27FC236}">
                <a16:creationId xmlns:a16="http://schemas.microsoft.com/office/drawing/2014/main" id="{30DD2373-B0CF-43F8-BB2C-35EFD1E57CF3}"/>
              </a:ext>
            </a:extLst>
          </p:cNvPr>
          <p:cNvPicPr/>
          <p:nvPr/>
        </p:nvPicPr>
        <p:blipFill rotWithShape="1">
          <a:blip r:embed="rId3">
            <a:biLevel thresh="5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bright="-40000" contrast="40000"/>
                    </a14:imgEffect>
                  </a14:imgLayer>
                </a14:imgProps>
              </a:ext>
            </a:extLst>
          </a:blip>
          <a:srcRect l="72756" r="872" b="50339"/>
          <a:stretch/>
        </p:blipFill>
        <p:spPr>
          <a:xfrm>
            <a:off x="6012412" y="1931340"/>
            <a:ext cx="1160822" cy="1054654"/>
          </a:xfrm>
          <a:prstGeom prst="rect">
            <a:avLst/>
          </a:prstGeom>
        </p:spPr>
      </p:pic>
      <p:pic>
        <p:nvPicPr>
          <p:cNvPr id="65" name="Imagen 64">
            <a:extLst>
              <a:ext uri="{FF2B5EF4-FFF2-40B4-BE49-F238E27FC236}">
                <a16:creationId xmlns:a16="http://schemas.microsoft.com/office/drawing/2014/main" id="{457C35F3-A2A5-4777-9894-03414863C1AB}"/>
              </a:ext>
            </a:extLst>
          </p:cNvPr>
          <p:cNvPicPr/>
          <p:nvPr/>
        </p:nvPicPr>
        <p:blipFill rotWithShape="1"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l="5048" t="3528" r="75124" b="50338"/>
          <a:stretch/>
        </p:blipFill>
        <p:spPr>
          <a:xfrm>
            <a:off x="1459691" y="4790943"/>
            <a:ext cx="759971" cy="648525"/>
          </a:xfrm>
          <a:prstGeom prst="rect">
            <a:avLst/>
          </a:prstGeom>
        </p:spPr>
      </p:pic>
      <p:sp>
        <p:nvSpPr>
          <p:cNvPr id="66" name="Elipse 65">
            <a:extLst>
              <a:ext uri="{FF2B5EF4-FFF2-40B4-BE49-F238E27FC236}">
                <a16:creationId xmlns:a16="http://schemas.microsoft.com/office/drawing/2014/main" id="{AB33FDCC-A4F2-4A03-AFEE-A0A86A64FBD8}"/>
              </a:ext>
            </a:extLst>
          </p:cNvPr>
          <p:cNvSpPr/>
          <p:nvPr/>
        </p:nvSpPr>
        <p:spPr>
          <a:xfrm>
            <a:off x="264520" y="959799"/>
            <a:ext cx="1793963" cy="1140643"/>
          </a:xfrm>
          <a:prstGeom prst="ellipse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s-ES" sz="1600" b="1" dirty="0">
                <a:solidFill>
                  <a:schemeClr val="accent1"/>
                </a:solidFill>
              </a:rPr>
              <a:t>Performance</a:t>
            </a:r>
            <a:br>
              <a:rPr lang="es-ES" sz="1600" b="1" dirty="0">
                <a:solidFill>
                  <a:schemeClr val="accent1"/>
                </a:solidFill>
              </a:rPr>
            </a:br>
            <a:r>
              <a:rPr lang="es-ES" sz="1600" b="1" dirty="0" err="1">
                <a:solidFill>
                  <a:schemeClr val="accent1"/>
                </a:solidFill>
              </a:rPr>
              <a:t>Customisation</a:t>
            </a:r>
            <a:endParaRPr lang="es-ES" sz="1600" b="1" dirty="0">
              <a:solidFill>
                <a:schemeClr val="accent1"/>
              </a:solidFill>
            </a:endParaRPr>
          </a:p>
        </p:txBody>
      </p:sp>
      <p:sp>
        <p:nvSpPr>
          <p:cNvPr id="67" name="Elipse 66">
            <a:extLst>
              <a:ext uri="{FF2B5EF4-FFF2-40B4-BE49-F238E27FC236}">
                <a16:creationId xmlns:a16="http://schemas.microsoft.com/office/drawing/2014/main" id="{3ABA7297-883D-4310-BA37-2E1B1D68B171}"/>
              </a:ext>
            </a:extLst>
          </p:cNvPr>
          <p:cNvSpPr/>
          <p:nvPr/>
        </p:nvSpPr>
        <p:spPr>
          <a:xfrm>
            <a:off x="6976655" y="5274783"/>
            <a:ext cx="1793963" cy="1140643"/>
          </a:xfrm>
          <a:prstGeom prst="ellipse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s-ES" sz="1600" b="1" dirty="0">
                <a:solidFill>
                  <a:schemeClr val="accent1"/>
                </a:solidFill>
              </a:rPr>
              <a:t>Time</a:t>
            </a:r>
          </a:p>
        </p:txBody>
      </p:sp>
      <p:cxnSp>
        <p:nvCxnSpPr>
          <p:cNvPr id="19" name="Conector recto 18">
            <a:extLst>
              <a:ext uri="{FF2B5EF4-FFF2-40B4-BE49-F238E27FC236}">
                <a16:creationId xmlns:a16="http://schemas.microsoft.com/office/drawing/2014/main" id="{B9A773CF-6107-4D39-B732-C0621A097F0F}"/>
              </a:ext>
            </a:extLst>
          </p:cNvPr>
          <p:cNvCxnSpPr>
            <a:cxnSpLocks/>
          </p:cNvCxnSpPr>
          <p:nvPr/>
        </p:nvCxnSpPr>
        <p:spPr>
          <a:xfrm>
            <a:off x="5123047" y="1927133"/>
            <a:ext cx="0" cy="3877037"/>
          </a:xfrm>
          <a:prstGeom prst="line">
            <a:avLst/>
          </a:prstGeom>
          <a:ln w="2857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22" name="Grupo 21">
            <a:extLst>
              <a:ext uri="{FF2B5EF4-FFF2-40B4-BE49-F238E27FC236}">
                <a16:creationId xmlns:a16="http://schemas.microsoft.com/office/drawing/2014/main" id="{EDBA7828-1E6C-440A-A5C1-9D8572E58029}"/>
              </a:ext>
            </a:extLst>
          </p:cNvPr>
          <p:cNvGrpSpPr/>
          <p:nvPr/>
        </p:nvGrpSpPr>
        <p:grpSpPr>
          <a:xfrm>
            <a:off x="2638441" y="2885459"/>
            <a:ext cx="2090806" cy="1663440"/>
            <a:chOff x="2685168" y="1990023"/>
            <a:chExt cx="2749481" cy="2143438"/>
          </a:xfrm>
        </p:grpSpPr>
        <p:pic>
          <p:nvPicPr>
            <p:cNvPr id="7" name="Imagen 6">
              <a:extLst>
                <a:ext uri="{FF2B5EF4-FFF2-40B4-BE49-F238E27FC236}">
                  <a16:creationId xmlns:a16="http://schemas.microsoft.com/office/drawing/2014/main" id="{5194BC1B-257A-4D14-8BE8-D422F7CFE3FB}"/>
                </a:ext>
              </a:extLst>
            </p:cNvPr>
            <p:cNvPicPr/>
            <p:nvPr/>
          </p:nvPicPr>
          <p:blipFill rotWithShape="1">
            <a:blip r:embed="rId5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 l="46401" t="4385" r="27227" b="52089"/>
            <a:stretch/>
          </p:blipFill>
          <p:spPr>
            <a:xfrm>
              <a:off x="4025003" y="1990023"/>
              <a:ext cx="1409646" cy="939145"/>
            </a:xfrm>
            <a:prstGeom prst="rect">
              <a:avLst/>
            </a:prstGeom>
          </p:spPr>
        </p:pic>
        <p:pic>
          <p:nvPicPr>
            <p:cNvPr id="63" name="Imagen 62">
              <a:extLst>
                <a:ext uri="{FF2B5EF4-FFF2-40B4-BE49-F238E27FC236}">
                  <a16:creationId xmlns:a16="http://schemas.microsoft.com/office/drawing/2014/main" id="{8C64E7FA-101E-492B-A692-FEC9A1EC3368}"/>
                </a:ext>
              </a:extLst>
            </p:cNvPr>
            <p:cNvPicPr/>
            <p:nvPr/>
          </p:nvPicPr>
          <p:blipFill rotWithShape="1">
            <a:blip r:embed="rId5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 l="25151" t="-36" r="52294" b="52126"/>
            <a:stretch/>
          </p:blipFill>
          <p:spPr>
            <a:xfrm>
              <a:off x="2685168" y="3099691"/>
              <a:ext cx="1205611" cy="1033770"/>
            </a:xfrm>
            <a:prstGeom prst="rect">
              <a:avLst/>
            </a:prstGeom>
          </p:spPr>
        </p:pic>
        <p:sp>
          <p:nvSpPr>
            <p:cNvPr id="20" name="Rectángulo 19">
              <a:extLst>
                <a:ext uri="{FF2B5EF4-FFF2-40B4-BE49-F238E27FC236}">
                  <a16:creationId xmlns:a16="http://schemas.microsoft.com/office/drawing/2014/main" id="{93229302-4A20-4E8D-BBF2-8DCC99B9803B}"/>
                </a:ext>
              </a:extLst>
            </p:cNvPr>
            <p:cNvSpPr/>
            <p:nvPr/>
          </p:nvSpPr>
          <p:spPr>
            <a:xfrm>
              <a:off x="3656365" y="2617154"/>
              <a:ext cx="788359" cy="10788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effectLst>
                  <a:outerShdw blurRad="50800" dist="50800" dir="5400000" algn="ctr" rotWithShape="0">
                    <a:srgbClr val="000000">
                      <a:alpha val="36000"/>
                    </a:srgbClr>
                  </a:outerShdw>
                </a:effectLst>
              </a:endParaRPr>
            </a:p>
          </p:txBody>
        </p:sp>
      </p:grpSp>
      <p:sp>
        <p:nvSpPr>
          <p:cNvPr id="23" name="Rectángulo 22">
            <a:extLst>
              <a:ext uri="{FF2B5EF4-FFF2-40B4-BE49-F238E27FC236}">
                <a16:creationId xmlns:a16="http://schemas.microsoft.com/office/drawing/2014/main" id="{2C7FA83B-8C48-42D0-BF12-EC2854456740}"/>
              </a:ext>
            </a:extLst>
          </p:cNvPr>
          <p:cNvSpPr/>
          <p:nvPr/>
        </p:nvSpPr>
        <p:spPr>
          <a:xfrm>
            <a:off x="863927" y="4388811"/>
            <a:ext cx="17718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b="1" dirty="0">
                <a:solidFill>
                  <a:schemeClr val="accent1"/>
                </a:solidFill>
              </a:rPr>
              <a:t>1st</a:t>
            </a:r>
            <a:endParaRPr lang="en-GB" sz="1600" b="1" dirty="0">
              <a:solidFill>
                <a:schemeClr val="accent1"/>
              </a:solidFill>
            </a:endParaRPr>
          </a:p>
        </p:txBody>
      </p:sp>
      <p:sp>
        <p:nvSpPr>
          <p:cNvPr id="68" name="Rectángulo 67">
            <a:extLst>
              <a:ext uri="{FF2B5EF4-FFF2-40B4-BE49-F238E27FC236}">
                <a16:creationId xmlns:a16="http://schemas.microsoft.com/office/drawing/2014/main" id="{C08F54BC-8DFD-4747-B78E-0C98AE6B6ABA}"/>
              </a:ext>
            </a:extLst>
          </p:cNvPr>
          <p:cNvSpPr/>
          <p:nvPr/>
        </p:nvSpPr>
        <p:spPr>
          <a:xfrm>
            <a:off x="1912006" y="3415186"/>
            <a:ext cx="17718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b="1" dirty="0">
                <a:solidFill>
                  <a:schemeClr val="accent1"/>
                </a:solidFill>
              </a:rPr>
              <a:t>2nd</a:t>
            </a:r>
            <a:endParaRPr lang="en-GB" sz="1600" b="1" dirty="0">
              <a:solidFill>
                <a:schemeClr val="accent1"/>
              </a:solidFill>
            </a:endParaRPr>
          </a:p>
        </p:txBody>
      </p:sp>
      <p:sp>
        <p:nvSpPr>
          <p:cNvPr id="69" name="Rectángulo 68">
            <a:extLst>
              <a:ext uri="{FF2B5EF4-FFF2-40B4-BE49-F238E27FC236}">
                <a16:creationId xmlns:a16="http://schemas.microsoft.com/office/drawing/2014/main" id="{93A9FD3B-A2DD-457B-97FF-3B16215BFC75}"/>
              </a:ext>
            </a:extLst>
          </p:cNvPr>
          <p:cNvSpPr/>
          <p:nvPr/>
        </p:nvSpPr>
        <p:spPr>
          <a:xfrm>
            <a:off x="3222301" y="2474007"/>
            <a:ext cx="17718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b="1" dirty="0">
                <a:solidFill>
                  <a:schemeClr val="accent1"/>
                </a:solidFill>
              </a:rPr>
              <a:t>3rd</a:t>
            </a:r>
            <a:endParaRPr lang="en-GB" sz="1600" b="1" dirty="0">
              <a:solidFill>
                <a:schemeClr val="accent1"/>
              </a:solidFill>
            </a:endParaRPr>
          </a:p>
        </p:txBody>
      </p:sp>
      <p:sp>
        <p:nvSpPr>
          <p:cNvPr id="70" name="Rectángulo 69">
            <a:extLst>
              <a:ext uri="{FF2B5EF4-FFF2-40B4-BE49-F238E27FC236}">
                <a16:creationId xmlns:a16="http://schemas.microsoft.com/office/drawing/2014/main" id="{2E26F0CB-573C-4149-B81B-32F75ED18550}"/>
              </a:ext>
            </a:extLst>
          </p:cNvPr>
          <p:cNvSpPr/>
          <p:nvPr/>
        </p:nvSpPr>
        <p:spPr>
          <a:xfrm>
            <a:off x="5677113" y="1384161"/>
            <a:ext cx="177183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600" b="1" dirty="0">
                <a:solidFill>
                  <a:schemeClr val="accent1"/>
                </a:solidFill>
              </a:rPr>
              <a:t>4th</a:t>
            </a:r>
            <a:endParaRPr lang="en-GB" sz="1600" b="1" dirty="0">
              <a:solidFill>
                <a:schemeClr val="accent1"/>
              </a:solidFill>
            </a:endParaRPr>
          </a:p>
        </p:txBody>
      </p:sp>
      <p:sp>
        <p:nvSpPr>
          <p:cNvPr id="73" name="Elipse 72">
            <a:extLst>
              <a:ext uri="{FF2B5EF4-FFF2-40B4-BE49-F238E27FC236}">
                <a16:creationId xmlns:a16="http://schemas.microsoft.com/office/drawing/2014/main" id="{8F728748-C080-45B7-A076-1EDC4699F9C6}"/>
              </a:ext>
            </a:extLst>
          </p:cNvPr>
          <p:cNvSpPr/>
          <p:nvPr/>
        </p:nvSpPr>
        <p:spPr>
          <a:xfrm>
            <a:off x="5881587" y="3919475"/>
            <a:ext cx="1749392" cy="1140643"/>
          </a:xfrm>
          <a:prstGeom prst="ellipse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s-ES" sz="1600" dirty="0">
                <a:solidFill>
                  <a:schemeClr val="accent1"/>
                </a:solidFill>
              </a:rPr>
              <a:t>Reconfigurable</a:t>
            </a:r>
            <a:endParaRPr lang="en-GB" sz="1600" dirty="0">
              <a:solidFill>
                <a:schemeClr val="accent1"/>
              </a:solidFill>
            </a:endParaRPr>
          </a:p>
        </p:txBody>
      </p:sp>
      <p:sp>
        <p:nvSpPr>
          <p:cNvPr id="74" name="Rectángulo 73">
            <a:extLst>
              <a:ext uri="{FF2B5EF4-FFF2-40B4-BE49-F238E27FC236}">
                <a16:creationId xmlns:a16="http://schemas.microsoft.com/office/drawing/2014/main" id="{31273E01-702F-4DAD-8646-474626059E58}"/>
              </a:ext>
            </a:extLst>
          </p:cNvPr>
          <p:cNvSpPr/>
          <p:nvPr/>
        </p:nvSpPr>
        <p:spPr>
          <a:xfrm>
            <a:off x="5490177" y="1652787"/>
            <a:ext cx="2141164" cy="3680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s-ES" sz="1600" b="1" dirty="0" err="1">
                <a:solidFill>
                  <a:schemeClr val="accent1"/>
                </a:solidFill>
              </a:rPr>
              <a:t>Cyber</a:t>
            </a:r>
            <a:r>
              <a:rPr lang="es-ES" sz="1600" b="1" dirty="0">
                <a:solidFill>
                  <a:schemeClr val="accent1"/>
                </a:solidFill>
              </a:rPr>
              <a:t> </a:t>
            </a:r>
            <a:r>
              <a:rPr lang="es-ES" sz="1600" b="1" dirty="0" err="1">
                <a:solidFill>
                  <a:schemeClr val="accent1"/>
                </a:solidFill>
              </a:rPr>
              <a:t>Physical</a:t>
            </a:r>
            <a:r>
              <a:rPr lang="es-ES" sz="1600" b="1" dirty="0">
                <a:solidFill>
                  <a:schemeClr val="accent1"/>
                </a:solidFill>
              </a:rPr>
              <a:t> </a:t>
            </a:r>
            <a:r>
              <a:rPr lang="es-ES" sz="1600" b="1" dirty="0" err="1">
                <a:solidFill>
                  <a:schemeClr val="accent1"/>
                </a:solidFill>
              </a:rPr>
              <a:t>Systems</a:t>
            </a:r>
            <a:endParaRPr lang="es-ES" sz="1600" b="1" dirty="0">
              <a:solidFill>
                <a:schemeClr val="accent1"/>
              </a:solidFill>
            </a:endParaRPr>
          </a:p>
        </p:txBody>
      </p:sp>
      <p:pic>
        <p:nvPicPr>
          <p:cNvPr id="78" name="Imagen 77">
            <a:extLst>
              <a:ext uri="{FF2B5EF4-FFF2-40B4-BE49-F238E27FC236}">
                <a16:creationId xmlns:a16="http://schemas.microsoft.com/office/drawing/2014/main" id="{D49BF5E4-1632-46F5-A8DE-C03CE299619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62749" y="145892"/>
            <a:ext cx="503274" cy="648514"/>
          </a:xfrm>
          <a:prstGeom prst="rect">
            <a:avLst/>
          </a:prstGeom>
        </p:spPr>
      </p:pic>
      <p:sp>
        <p:nvSpPr>
          <p:cNvPr id="32" name="Rectángulo 31">
            <a:extLst>
              <a:ext uri="{FF2B5EF4-FFF2-40B4-BE49-F238E27FC236}">
                <a16:creationId xmlns:a16="http://schemas.microsoft.com/office/drawing/2014/main" id="{8E423AE4-9E2C-446C-9F72-5B1E201CAD22}"/>
              </a:ext>
            </a:extLst>
          </p:cNvPr>
          <p:cNvSpPr/>
          <p:nvPr/>
        </p:nvSpPr>
        <p:spPr>
          <a:xfrm>
            <a:off x="883865" y="3835634"/>
            <a:ext cx="17718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600" dirty="0" err="1">
                <a:solidFill>
                  <a:schemeClr val="accent1"/>
                </a:solidFill>
              </a:rPr>
              <a:t>Mechanical</a:t>
            </a:r>
            <a:r>
              <a:rPr lang="es-ES" sz="1600" dirty="0">
                <a:solidFill>
                  <a:schemeClr val="accent1"/>
                </a:solidFill>
              </a:rPr>
              <a:t> </a:t>
            </a:r>
            <a:r>
              <a:rPr lang="es-ES" sz="1600" dirty="0" err="1">
                <a:solidFill>
                  <a:schemeClr val="accent1"/>
                </a:solidFill>
              </a:rPr>
              <a:t>production</a:t>
            </a:r>
            <a:endParaRPr lang="en-GB" sz="1600" dirty="0">
              <a:solidFill>
                <a:schemeClr val="accent1"/>
              </a:solidFill>
            </a:endParaRPr>
          </a:p>
        </p:txBody>
      </p:sp>
      <p:sp>
        <p:nvSpPr>
          <p:cNvPr id="33" name="Rectángulo 32">
            <a:extLst>
              <a:ext uri="{FF2B5EF4-FFF2-40B4-BE49-F238E27FC236}">
                <a16:creationId xmlns:a16="http://schemas.microsoft.com/office/drawing/2014/main" id="{5B58CCE9-7C80-4F2B-8E61-05F39EF953C0}"/>
              </a:ext>
            </a:extLst>
          </p:cNvPr>
          <p:cNvSpPr/>
          <p:nvPr/>
        </p:nvSpPr>
        <p:spPr>
          <a:xfrm>
            <a:off x="1964793" y="2862322"/>
            <a:ext cx="17718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600" dirty="0" err="1">
                <a:solidFill>
                  <a:schemeClr val="accent1"/>
                </a:solidFill>
              </a:rPr>
              <a:t>Mass</a:t>
            </a:r>
            <a:br>
              <a:rPr lang="es-ES" sz="1600" dirty="0">
                <a:solidFill>
                  <a:schemeClr val="accent1"/>
                </a:solidFill>
              </a:rPr>
            </a:br>
            <a:r>
              <a:rPr lang="es-ES" sz="1600" dirty="0">
                <a:solidFill>
                  <a:schemeClr val="accent1"/>
                </a:solidFill>
              </a:rPr>
              <a:t> </a:t>
            </a:r>
            <a:r>
              <a:rPr lang="es-ES" sz="1600" dirty="0" err="1">
                <a:solidFill>
                  <a:schemeClr val="accent1"/>
                </a:solidFill>
              </a:rPr>
              <a:t>production</a:t>
            </a:r>
            <a:endParaRPr lang="en-GB" sz="1600" dirty="0">
              <a:solidFill>
                <a:schemeClr val="accent1"/>
              </a:solidFill>
            </a:endParaRPr>
          </a:p>
        </p:txBody>
      </p:sp>
      <p:sp>
        <p:nvSpPr>
          <p:cNvPr id="34" name="Rectángulo 33">
            <a:extLst>
              <a:ext uri="{FF2B5EF4-FFF2-40B4-BE49-F238E27FC236}">
                <a16:creationId xmlns:a16="http://schemas.microsoft.com/office/drawing/2014/main" id="{19C958CF-A718-4084-9284-F63BA458389A}"/>
              </a:ext>
            </a:extLst>
          </p:cNvPr>
          <p:cNvSpPr/>
          <p:nvPr/>
        </p:nvSpPr>
        <p:spPr>
          <a:xfrm>
            <a:off x="3193091" y="1981361"/>
            <a:ext cx="17718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600" dirty="0" err="1">
                <a:solidFill>
                  <a:schemeClr val="accent1"/>
                </a:solidFill>
              </a:rPr>
              <a:t>Automated</a:t>
            </a:r>
            <a:br>
              <a:rPr lang="es-ES" sz="1600" dirty="0">
                <a:solidFill>
                  <a:schemeClr val="accent1"/>
                </a:solidFill>
              </a:rPr>
            </a:br>
            <a:r>
              <a:rPr lang="es-ES" sz="1600" dirty="0" err="1">
                <a:solidFill>
                  <a:schemeClr val="accent1"/>
                </a:solidFill>
              </a:rPr>
              <a:t>production</a:t>
            </a:r>
            <a:endParaRPr lang="en-GB" sz="1600" dirty="0">
              <a:solidFill>
                <a:schemeClr val="accent1"/>
              </a:solidFill>
            </a:endParaRPr>
          </a:p>
        </p:txBody>
      </p:sp>
      <p:sp>
        <p:nvSpPr>
          <p:cNvPr id="35" name="Rectángulo 34">
            <a:extLst>
              <a:ext uri="{FF2B5EF4-FFF2-40B4-BE49-F238E27FC236}">
                <a16:creationId xmlns:a16="http://schemas.microsoft.com/office/drawing/2014/main" id="{8D6F20C7-6397-4694-87D3-14D41390D1BC}"/>
              </a:ext>
            </a:extLst>
          </p:cNvPr>
          <p:cNvSpPr/>
          <p:nvPr/>
        </p:nvSpPr>
        <p:spPr>
          <a:xfrm>
            <a:off x="1012477" y="5379329"/>
            <a:ext cx="177183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200" dirty="0" err="1">
                <a:solidFill>
                  <a:schemeClr val="accent1"/>
                </a:solidFill>
              </a:rPr>
              <a:t>Water</a:t>
            </a:r>
            <a:r>
              <a:rPr lang="es-ES" sz="1200" dirty="0">
                <a:solidFill>
                  <a:schemeClr val="accent1"/>
                </a:solidFill>
              </a:rPr>
              <a:t>, </a:t>
            </a:r>
            <a:r>
              <a:rPr lang="es-ES" sz="1200" dirty="0" err="1">
                <a:solidFill>
                  <a:schemeClr val="accent1"/>
                </a:solidFill>
              </a:rPr>
              <a:t>steam</a:t>
            </a:r>
            <a:br>
              <a:rPr lang="es-ES" sz="1200" dirty="0">
                <a:solidFill>
                  <a:schemeClr val="accent1"/>
                </a:solidFill>
              </a:rPr>
            </a:br>
            <a:r>
              <a:rPr lang="es-ES" sz="1200" dirty="0" err="1">
                <a:solidFill>
                  <a:schemeClr val="accent1"/>
                </a:solidFill>
              </a:rPr>
              <a:t>powered</a:t>
            </a:r>
            <a:r>
              <a:rPr lang="es-ES" sz="1200" dirty="0">
                <a:solidFill>
                  <a:schemeClr val="accent1"/>
                </a:solidFill>
              </a:rPr>
              <a:t> machines</a:t>
            </a:r>
            <a:endParaRPr lang="en-GB" sz="1200" dirty="0">
              <a:solidFill>
                <a:schemeClr val="accent1"/>
              </a:solidFill>
            </a:endParaRPr>
          </a:p>
        </p:txBody>
      </p:sp>
      <p:sp>
        <p:nvSpPr>
          <p:cNvPr id="36" name="Rectángulo 35">
            <a:extLst>
              <a:ext uri="{FF2B5EF4-FFF2-40B4-BE49-F238E27FC236}">
                <a16:creationId xmlns:a16="http://schemas.microsoft.com/office/drawing/2014/main" id="{A0C9A898-56C7-4A66-B28E-6D196AACE83B}"/>
              </a:ext>
            </a:extLst>
          </p:cNvPr>
          <p:cNvSpPr/>
          <p:nvPr/>
        </p:nvSpPr>
        <p:spPr>
          <a:xfrm>
            <a:off x="2348570" y="4616409"/>
            <a:ext cx="177183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200" dirty="0" err="1">
                <a:solidFill>
                  <a:schemeClr val="accent1"/>
                </a:solidFill>
              </a:rPr>
              <a:t>Electricity</a:t>
            </a:r>
            <a:endParaRPr lang="en-GB" sz="1200" dirty="0">
              <a:solidFill>
                <a:schemeClr val="accent1"/>
              </a:solidFill>
            </a:endParaRPr>
          </a:p>
        </p:txBody>
      </p:sp>
      <p:sp>
        <p:nvSpPr>
          <p:cNvPr id="37" name="Rectángulo 36">
            <a:extLst>
              <a:ext uri="{FF2B5EF4-FFF2-40B4-BE49-F238E27FC236}">
                <a16:creationId xmlns:a16="http://schemas.microsoft.com/office/drawing/2014/main" id="{204A8C1A-630C-4670-AC19-A5E92A4CFEA7}"/>
              </a:ext>
            </a:extLst>
          </p:cNvPr>
          <p:cNvSpPr/>
          <p:nvPr/>
        </p:nvSpPr>
        <p:spPr>
          <a:xfrm>
            <a:off x="3480414" y="3642476"/>
            <a:ext cx="177183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200" dirty="0">
                <a:solidFill>
                  <a:schemeClr val="accent1"/>
                </a:solidFill>
              </a:rPr>
              <a:t>ICT, </a:t>
            </a:r>
            <a:r>
              <a:rPr lang="es-ES" sz="1200" dirty="0" err="1">
                <a:solidFill>
                  <a:schemeClr val="accent1"/>
                </a:solidFill>
              </a:rPr>
              <a:t>electronics</a:t>
            </a:r>
            <a:endParaRPr lang="en-GB" sz="12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83506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Rectángulo 85">
            <a:extLst>
              <a:ext uri="{FF2B5EF4-FFF2-40B4-BE49-F238E27FC236}">
                <a16:creationId xmlns:a16="http://schemas.microsoft.com/office/drawing/2014/main" id="{45D22445-8F5C-45D1-AE68-C21193B158D3}"/>
              </a:ext>
            </a:extLst>
          </p:cNvPr>
          <p:cNvSpPr/>
          <p:nvPr/>
        </p:nvSpPr>
        <p:spPr>
          <a:xfrm>
            <a:off x="4713732" y="2919759"/>
            <a:ext cx="2505816" cy="1765095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360000"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Legacy architecture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Hardware constraints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Interoperability issues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Collaborative framework</a:t>
            </a:r>
          </a:p>
          <a:p>
            <a:pPr algn="ctr"/>
            <a:endParaRPr lang="en-GB" dirty="0"/>
          </a:p>
        </p:txBody>
      </p:sp>
      <p:sp>
        <p:nvSpPr>
          <p:cNvPr id="84" name="CuadroTexto 83">
            <a:extLst>
              <a:ext uri="{FF2B5EF4-FFF2-40B4-BE49-F238E27FC236}">
                <a16:creationId xmlns:a16="http://schemas.microsoft.com/office/drawing/2014/main" id="{348E9445-02F7-49C0-B1C5-86630D45E323}"/>
              </a:ext>
            </a:extLst>
          </p:cNvPr>
          <p:cNvSpPr txBox="1"/>
          <p:nvPr/>
        </p:nvSpPr>
        <p:spPr>
          <a:xfrm>
            <a:off x="4713731" y="2518458"/>
            <a:ext cx="25058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err="1"/>
              <a:t>Challenges</a:t>
            </a:r>
            <a:endParaRPr lang="en-GB" dirty="0"/>
          </a:p>
        </p:txBody>
      </p:sp>
      <p:sp>
        <p:nvSpPr>
          <p:cNvPr id="85" name="Rectángulo 84">
            <a:extLst>
              <a:ext uri="{FF2B5EF4-FFF2-40B4-BE49-F238E27FC236}">
                <a16:creationId xmlns:a16="http://schemas.microsoft.com/office/drawing/2014/main" id="{DD58231A-B6AB-4DFA-8D73-BD6D3DFD342C}"/>
              </a:ext>
            </a:extLst>
          </p:cNvPr>
          <p:cNvSpPr/>
          <p:nvPr/>
        </p:nvSpPr>
        <p:spPr>
          <a:xfrm>
            <a:off x="1602924" y="2912948"/>
            <a:ext cx="2312798" cy="1742584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360000"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Flexible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Seamless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Adaptive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Reconfigurable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Dynamic</a:t>
            </a:r>
          </a:p>
          <a:p>
            <a:pPr algn="ctr"/>
            <a:endParaRPr lang="en-GB" dirty="0"/>
          </a:p>
        </p:txBody>
      </p:sp>
      <p:sp>
        <p:nvSpPr>
          <p:cNvPr id="78" name="CuadroTexto 77">
            <a:extLst>
              <a:ext uri="{FF2B5EF4-FFF2-40B4-BE49-F238E27FC236}">
                <a16:creationId xmlns:a16="http://schemas.microsoft.com/office/drawing/2014/main" id="{9928D787-D557-469E-BADE-013258BDCEDC}"/>
              </a:ext>
            </a:extLst>
          </p:cNvPr>
          <p:cNvSpPr txBox="1"/>
          <p:nvPr/>
        </p:nvSpPr>
        <p:spPr>
          <a:xfrm>
            <a:off x="1690086" y="2514785"/>
            <a:ext cx="21384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err="1"/>
              <a:t>Requirements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3606C-2193-1D48-8488-FB937C7EDD75}" type="datetime3">
              <a:rPr lang="es-ES_tradnl" smtClean="0"/>
              <a:t>07.01.21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170694" y="6434098"/>
            <a:ext cx="4777367" cy="365125"/>
          </a:xfrm>
        </p:spPr>
        <p:txBody>
          <a:bodyPr/>
          <a:lstStyle/>
          <a:p>
            <a:r>
              <a:rPr lang="en-US"/>
              <a:t>Mondragon Unibertsitatea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56FEA-1119-414E-9BDA-0F3F06B9EA58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Industry</a:t>
            </a:r>
            <a:r>
              <a:rPr lang="es-ES" dirty="0"/>
              <a:t> 4.0 </a:t>
            </a:r>
            <a:endParaRPr lang="en-US" dirty="0"/>
          </a:p>
        </p:txBody>
      </p:sp>
      <p:pic>
        <p:nvPicPr>
          <p:cNvPr id="77" name="Imagen 76">
            <a:extLst>
              <a:ext uri="{FF2B5EF4-FFF2-40B4-BE49-F238E27FC236}">
                <a16:creationId xmlns:a16="http://schemas.microsoft.com/office/drawing/2014/main" id="{4858D031-592E-43B8-A89C-FFC8C0F24E81}"/>
              </a:ext>
            </a:extLst>
          </p:cNvPr>
          <p:cNvPicPr/>
          <p:nvPr/>
        </p:nvPicPr>
        <p:blipFill rotWithShape="1">
          <a:blip r:embed="rId3">
            <a:biLevel thresh="5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bright="-40000" contrast="40000"/>
                    </a14:imgEffect>
                  </a14:imgLayer>
                </a14:imgProps>
              </a:ext>
            </a:extLst>
          </a:blip>
          <a:srcRect l="72756" r="872" b="50339"/>
          <a:stretch/>
        </p:blipFill>
        <p:spPr>
          <a:xfrm>
            <a:off x="2216248" y="1482084"/>
            <a:ext cx="1121295" cy="993674"/>
          </a:xfrm>
          <a:prstGeom prst="rect">
            <a:avLst/>
          </a:prstGeom>
        </p:spPr>
      </p:pic>
      <p:pic>
        <p:nvPicPr>
          <p:cNvPr id="88" name="Gráfico 87" descr="Fábrica">
            <a:extLst>
              <a:ext uri="{FF2B5EF4-FFF2-40B4-BE49-F238E27FC236}">
                <a16:creationId xmlns:a16="http://schemas.microsoft.com/office/drawing/2014/main" id="{FB6AE34F-44CB-4320-9D72-779358709D1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418726" y="1476986"/>
            <a:ext cx="1025487" cy="1025487"/>
          </a:xfrm>
          <a:prstGeom prst="rect">
            <a:avLst/>
          </a:prstGeom>
        </p:spPr>
      </p:pic>
      <p:pic>
        <p:nvPicPr>
          <p:cNvPr id="93" name="Imagen 92">
            <a:extLst>
              <a:ext uri="{FF2B5EF4-FFF2-40B4-BE49-F238E27FC236}">
                <a16:creationId xmlns:a16="http://schemas.microsoft.com/office/drawing/2014/main" id="{5C1E6932-28E5-48AF-9513-7F04A8DF6F1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62749" y="145892"/>
            <a:ext cx="503274" cy="648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24321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3606C-2193-1D48-8488-FB937C7EDD75}" type="datetime3">
              <a:rPr lang="es-ES_tradnl" smtClean="0"/>
              <a:t>07.01.21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56FEA-1119-414E-9BDA-0F3F06B9EA58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26" name="Footer Placeholder 2">
            <a:extLst>
              <a:ext uri="{FF2B5EF4-FFF2-40B4-BE49-F238E27FC236}">
                <a16:creationId xmlns:a16="http://schemas.microsoft.com/office/drawing/2014/main" id="{914A98D9-4862-4C1A-A72E-80425F6A1E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70694" y="6434098"/>
            <a:ext cx="4777367" cy="365125"/>
          </a:xfrm>
        </p:spPr>
        <p:txBody>
          <a:bodyPr/>
          <a:lstStyle/>
          <a:p>
            <a:r>
              <a:rPr lang="en-US" dirty="0"/>
              <a:t>Mondragon </a:t>
            </a:r>
            <a:r>
              <a:rPr lang="en-US" dirty="0" err="1"/>
              <a:t>Unibertsitatea</a:t>
            </a:r>
            <a:endParaRPr lang="en-US" dirty="0"/>
          </a:p>
        </p:txBody>
      </p:sp>
      <p:grpSp>
        <p:nvGrpSpPr>
          <p:cNvPr id="67" name="Grupo 66">
            <a:extLst>
              <a:ext uri="{FF2B5EF4-FFF2-40B4-BE49-F238E27FC236}">
                <a16:creationId xmlns:a16="http://schemas.microsoft.com/office/drawing/2014/main" id="{F4A1BDF5-51C3-4F90-B2BA-CE4274429BE6}"/>
              </a:ext>
            </a:extLst>
          </p:cNvPr>
          <p:cNvGrpSpPr/>
          <p:nvPr/>
        </p:nvGrpSpPr>
        <p:grpSpPr>
          <a:xfrm>
            <a:off x="740833" y="2920355"/>
            <a:ext cx="7803010" cy="1582759"/>
            <a:chOff x="516935" y="1605330"/>
            <a:chExt cx="10573143" cy="1981487"/>
          </a:xfrm>
        </p:grpSpPr>
        <p:sp>
          <p:nvSpPr>
            <p:cNvPr id="68" name="Rectángulo 67">
              <a:extLst>
                <a:ext uri="{FF2B5EF4-FFF2-40B4-BE49-F238E27FC236}">
                  <a16:creationId xmlns:a16="http://schemas.microsoft.com/office/drawing/2014/main" id="{41565790-ECBD-4B36-8D47-D1BD3D88CF88}"/>
                </a:ext>
              </a:extLst>
            </p:cNvPr>
            <p:cNvSpPr/>
            <p:nvPr/>
          </p:nvSpPr>
          <p:spPr>
            <a:xfrm>
              <a:off x="1057048" y="1605333"/>
              <a:ext cx="1106906" cy="372979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ES" sz="1600" dirty="0" err="1">
                  <a:solidFill>
                    <a:schemeClr val="bg1"/>
                  </a:solidFill>
                </a:rPr>
                <a:t>Code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69" name="Rectángulo 68">
              <a:extLst>
                <a:ext uri="{FF2B5EF4-FFF2-40B4-BE49-F238E27FC236}">
                  <a16:creationId xmlns:a16="http://schemas.microsoft.com/office/drawing/2014/main" id="{9108BB85-8FB7-4E10-87B8-EBC94E4E8E14}"/>
                </a:ext>
              </a:extLst>
            </p:cNvPr>
            <p:cNvSpPr/>
            <p:nvPr/>
          </p:nvSpPr>
          <p:spPr>
            <a:xfrm>
              <a:off x="2163954" y="1605333"/>
              <a:ext cx="1106905" cy="372979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ES" sz="1600" dirty="0" err="1">
                  <a:solidFill>
                    <a:schemeClr val="bg1"/>
                  </a:solidFill>
                </a:rPr>
                <a:t>Build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70" name="Rectángulo 69">
              <a:extLst>
                <a:ext uri="{FF2B5EF4-FFF2-40B4-BE49-F238E27FC236}">
                  <a16:creationId xmlns:a16="http://schemas.microsoft.com/office/drawing/2014/main" id="{EED1716F-C2DE-44B5-833A-402D01638C93}"/>
                </a:ext>
              </a:extLst>
            </p:cNvPr>
            <p:cNvSpPr/>
            <p:nvPr/>
          </p:nvSpPr>
          <p:spPr>
            <a:xfrm>
              <a:off x="3270859" y="1605332"/>
              <a:ext cx="1323474" cy="372979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ES" sz="1600" dirty="0" err="1">
                  <a:solidFill>
                    <a:schemeClr val="bg1"/>
                  </a:solidFill>
                </a:rPr>
                <a:t>Integrate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71" name="Rectángulo 70">
              <a:extLst>
                <a:ext uri="{FF2B5EF4-FFF2-40B4-BE49-F238E27FC236}">
                  <a16:creationId xmlns:a16="http://schemas.microsoft.com/office/drawing/2014/main" id="{8A76C974-15CF-4648-9DAE-ECB92A88ECFD}"/>
                </a:ext>
              </a:extLst>
            </p:cNvPr>
            <p:cNvSpPr/>
            <p:nvPr/>
          </p:nvSpPr>
          <p:spPr>
            <a:xfrm>
              <a:off x="4594333" y="1605332"/>
              <a:ext cx="1106905" cy="372979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ES" sz="1600" dirty="0">
                  <a:solidFill>
                    <a:schemeClr val="bg1"/>
                  </a:solidFill>
                </a:rPr>
                <a:t>Test</a:t>
              </a:r>
              <a:endParaRPr lang="en-GB" sz="1600" dirty="0">
                <a:solidFill>
                  <a:schemeClr val="bg1"/>
                </a:solidFill>
              </a:endParaRPr>
            </a:p>
          </p:txBody>
        </p:sp>
        <p:sp>
          <p:nvSpPr>
            <p:cNvPr id="72" name="Rectángulo 71">
              <a:extLst>
                <a:ext uri="{FF2B5EF4-FFF2-40B4-BE49-F238E27FC236}">
                  <a16:creationId xmlns:a16="http://schemas.microsoft.com/office/drawing/2014/main" id="{76B8185F-2307-40BA-B2C8-08750533196E}"/>
                </a:ext>
              </a:extLst>
            </p:cNvPr>
            <p:cNvSpPr/>
            <p:nvPr/>
          </p:nvSpPr>
          <p:spPr>
            <a:xfrm>
              <a:off x="5701238" y="1605331"/>
              <a:ext cx="1612232" cy="372979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ES" sz="1600" dirty="0" err="1">
                  <a:solidFill>
                    <a:schemeClr val="bg1"/>
                  </a:solidFill>
                </a:rPr>
                <a:t>Release</a:t>
              </a:r>
              <a:endParaRPr lang="en-GB" sz="1600" dirty="0">
                <a:solidFill>
                  <a:schemeClr val="bg1"/>
                </a:solidFill>
              </a:endParaRPr>
            </a:p>
          </p:txBody>
        </p:sp>
        <p:sp>
          <p:nvSpPr>
            <p:cNvPr id="79" name="Rectángulo 78">
              <a:extLst>
                <a:ext uri="{FF2B5EF4-FFF2-40B4-BE49-F238E27FC236}">
                  <a16:creationId xmlns:a16="http://schemas.microsoft.com/office/drawing/2014/main" id="{2DE76E30-BAD2-4F90-8680-4E79D1C13044}"/>
                </a:ext>
              </a:extLst>
            </p:cNvPr>
            <p:cNvSpPr/>
            <p:nvPr/>
          </p:nvSpPr>
          <p:spPr>
            <a:xfrm>
              <a:off x="7313470" y="1605330"/>
              <a:ext cx="1612232" cy="372979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ES" sz="1600" dirty="0" err="1">
                  <a:solidFill>
                    <a:schemeClr val="bg1"/>
                  </a:solidFill>
                </a:rPr>
                <a:t>Deploy</a:t>
              </a:r>
              <a:endParaRPr lang="en-GB" sz="1600" dirty="0">
                <a:solidFill>
                  <a:schemeClr val="bg1"/>
                </a:solidFill>
              </a:endParaRPr>
            </a:p>
          </p:txBody>
        </p:sp>
        <p:sp>
          <p:nvSpPr>
            <p:cNvPr id="80" name="Rectángulo 79">
              <a:extLst>
                <a:ext uri="{FF2B5EF4-FFF2-40B4-BE49-F238E27FC236}">
                  <a16:creationId xmlns:a16="http://schemas.microsoft.com/office/drawing/2014/main" id="{2449FEF8-6FDC-4E2A-B265-2B7A4DD5074A}"/>
                </a:ext>
              </a:extLst>
            </p:cNvPr>
            <p:cNvSpPr/>
            <p:nvPr/>
          </p:nvSpPr>
          <p:spPr>
            <a:xfrm>
              <a:off x="8925702" y="1605330"/>
              <a:ext cx="1624263" cy="372979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ES" sz="1600" dirty="0" err="1">
                  <a:solidFill>
                    <a:schemeClr val="bg1"/>
                  </a:solidFill>
                </a:rPr>
                <a:t>Operate</a:t>
              </a:r>
              <a:endParaRPr lang="en-GB" sz="1600" dirty="0">
                <a:solidFill>
                  <a:schemeClr val="bg1"/>
                </a:solidFill>
              </a:endParaRPr>
            </a:p>
          </p:txBody>
        </p:sp>
        <p:sp>
          <p:nvSpPr>
            <p:cNvPr id="81" name="Rectángulo 80">
              <a:extLst>
                <a:ext uri="{FF2B5EF4-FFF2-40B4-BE49-F238E27FC236}">
                  <a16:creationId xmlns:a16="http://schemas.microsoft.com/office/drawing/2014/main" id="{338C81AE-5A5F-47AB-8E0B-A78E43A577ED}"/>
                </a:ext>
              </a:extLst>
            </p:cNvPr>
            <p:cNvSpPr/>
            <p:nvPr/>
          </p:nvSpPr>
          <p:spPr>
            <a:xfrm>
              <a:off x="1057048" y="1980268"/>
              <a:ext cx="9492917" cy="372979"/>
            </a:xfrm>
            <a:prstGeom prst="rect">
              <a:avLst/>
            </a:prstGeom>
            <a:solidFill>
              <a:schemeClr val="accent1"/>
            </a:solidFill>
            <a:ln>
              <a:solidFill>
                <a:srgbClr val="053139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ES" sz="1600" b="1" dirty="0">
                  <a:solidFill>
                    <a:schemeClr val="bg1"/>
                  </a:solidFill>
                </a:rPr>
                <a:t>DevOps</a:t>
              </a:r>
            </a:p>
          </p:txBody>
        </p:sp>
        <p:sp>
          <p:nvSpPr>
            <p:cNvPr id="82" name="Rectángulo 81">
              <a:extLst>
                <a:ext uri="{FF2B5EF4-FFF2-40B4-BE49-F238E27FC236}">
                  <a16:creationId xmlns:a16="http://schemas.microsoft.com/office/drawing/2014/main" id="{21A34683-AEC8-4AA9-AC85-218C27D82668}"/>
                </a:ext>
              </a:extLst>
            </p:cNvPr>
            <p:cNvSpPr/>
            <p:nvPr/>
          </p:nvSpPr>
          <p:spPr>
            <a:xfrm>
              <a:off x="1057049" y="2353247"/>
              <a:ext cx="7868654" cy="37297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ES" sz="1600" b="1" dirty="0" err="1"/>
                <a:t>Continuous</a:t>
              </a:r>
              <a:r>
                <a:rPr lang="es-ES" sz="1600" b="1" dirty="0"/>
                <a:t> </a:t>
              </a:r>
              <a:r>
                <a:rPr lang="es-ES" sz="1600" b="1" dirty="0" err="1"/>
                <a:t>Deployment</a:t>
              </a:r>
              <a:endParaRPr lang="es-ES" sz="1600" b="1" dirty="0"/>
            </a:p>
          </p:txBody>
        </p:sp>
        <p:sp>
          <p:nvSpPr>
            <p:cNvPr id="83" name="Rectángulo 82">
              <a:extLst>
                <a:ext uri="{FF2B5EF4-FFF2-40B4-BE49-F238E27FC236}">
                  <a16:creationId xmlns:a16="http://schemas.microsoft.com/office/drawing/2014/main" id="{A26A6AB8-A09A-4E46-8D1D-F4E3C0634B00}"/>
                </a:ext>
              </a:extLst>
            </p:cNvPr>
            <p:cNvSpPr/>
            <p:nvPr/>
          </p:nvSpPr>
          <p:spPr>
            <a:xfrm>
              <a:off x="1057049" y="2726226"/>
              <a:ext cx="6256421" cy="37297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ES" sz="1600" b="1" dirty="0" err="1"/>
                <a:t>Continuous</a:t>
              </a:r>
              <a:r>
                <a:rPr lang="es-ES" sz="1600" b="1" dirty="0"/>
                <a:t> </a:t>
              </a:r>
              <a:r>
                <a:rPr lang="es-ES" sz="1600" b="1" dirty="0" err="1"/>
                <a:t>Delivery</a:t>
              </a:r>
              <a:endParaRPr lang="es-ES" sz="1600" b="1" dirty="0"/>
            </a:p>
          </p:txBody>
        </p:sp>
        <p:sp>
          <p:nvSpPr>
            <p:cNvPr id="87" name="Rectángulo 86">
              <a:extLst>
                <a:ext uri="{FF2B5EF4-FFF2-40B4-BE49-F238E27FC236}">
                  <a16:creationId xmlns:a16="http://schemas.microsoft.com/office/drawing/2014/main" id="{42B68EE7-4526-4A08-84F1-1D83BB4C9939}"/>
                </a:ext>
              </a:extLst>
            </p:cNvPr>
            <p:cNvSpPr/>
            <p:nvPr/>
          </p:nvSpPr>
          <p:spPr>
            <a:xfrm>
              <a:off x="1057050" y="3099205"/>
              <a:ext cx="4644188" cy="37297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ES" sz="1600" b="1" dirty="0" err="1"/>
                <a:t>Continuous</a:t>
              </a:r>
              <a:r>
                <a:rPr lang="es-ES" sz="1600" b="1" dirty="0"/>
                <a:t> </a:t>
              </a:r>
              <a:r>
                <a:rPr lang="es-ES" sz="1600" b="1" dirty="0" err="1"/>
                <a:t>Integration</a:t>
              </a:r>
              <a:endParaRPr lang="es-ES" sz="1600" b="1" dirty="0"/>
            </a:p>
          </p:txBody>
        </p:sp>
        <p:sp>
          <p:nvSpPr>
            <p:cNvPr id="89" name="Flecha: curvada hacia la derecha 88">
              <a:extLst>
                <a:ext uri="{FF2B5EF4-FFF2-40B4-BE49-F238E27FC236}">
                  <a16:creationId xmlns:a16="http://schemas.microsoft.com/office/drawing/2014/main" id="{F389697A-BE56-488D-A254-5F0241ADD75E}"/>
                </a:ext>
              </a:extLst>
            </p:cNvPr>
            <p:cNvSpPr/>
            <p:nvPr/>
          </p:nvSpPr>
          <p:spPr>
            <a:xfrm>
              <a:off x="516935" y="2013468"/>
              <a:ext cx="476730" cy="372979"/>
            </a:xfrm>
            <a:prstGeom prst="curvedRightArrow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90" name="Flecha: curvada hacia la derecha 89">
              <a:extLst>
                <a:ext uri="{FF2B5EF4-FFF2-40B4-BE49-F238E27FC236}">
                  <a16:creationId xmlns:a16="http://schemas.microsoft.com/office/drawing/2014/main" id="{F7ED6BB8-A6B6-4135-8B7B-8043D6B4F887}"/>
                </a:ext>
              </a:extLst>
            </p:cNvPr>
            <p:cNvSpPr/>
            <p:nvPr/>
          </p:nvSpPr>
          <p:spPr>
            <a:xfrm>
              <a:off x="516935" y="2414140"/>
              <a:ext cx="476730" cy="372979"/>
            </a:xfrm>
            <a:prstGeom prst="curvedRightArrow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91" name="Flecha: curvada hacia la derecha 90">
              <a:extLst>
                <a:ext uri="{FF2B5EF4-FFF2-40B4-BE49-F238E27FC236}">
                  <a16:creationId xmlns:a16="http://schemas.microsoft.com/office/drawing/2014/main" id="{4EA75175-8ECB-4723-8703-EB7DDBED0831}"/>
                </a:ext>
              </a:extLst>
            </p:cNvPr>
            <p:cNvSpPr/>
            <p:nvPr/>
          </p:nvSpPr>
          <p:spPr>
            <a:xfrm>
              <a:off x="516935" y="2814812"/>
              <a:ext cx="476730" cy="372979"/>
            </a:xfrm>
            <a:prstGeom prst="curvedRightArrow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92" name="Flecha: curvada hacia la derecha 91">
              <a:extLst>
                <a:ext uri="{FF2B5EF4-FFF2-40B4-BE49-F238E27FC236}">
                  <a16:creationId xmlns:a16="http://schemas.microsoft.com/office/drawing/2014/main" id="{51DDD62C-715A-4ED7-8D56-255B41F06074}"/>
                </a:ext>
              </a:extLst>
            </p:cNvPr>
            <p:cNvSpPr/>
            <p:nvPr/>
          </p:nvSpPr>
          <p:spPr>
            <a:xfrm>
              <a:off x="516935" y="3213838"/>
              <a:ext cx="476730" cy="372979"/>
            </a:xfrm>
            <a:prstGeom prst="curvedRightArrow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93" name="Flecha: curvada hacia la derecha 92">
              <a:extLst>
                <a:ext uri="{FF2B5EF4-FFF2-40B4-BE49-F238E27FC236}">
                  <a16:creationId xmlns:a16="http://schemas.microsoft.com/office/drawing/2014/main" id="{9F397EBC-50F4-494A-93E5-13343F695DAE}"/>
                </a:ext>
              </a:extLst>
            </p:cNvPr>
            <p:cNvSpPr/>
            <p:nvPr/>
          </p:nvSpPr>
          <p:spPr>
            <a:xfrm flipH="1" flipV="1">
              <a:off x="10613348" y="2013468"/>
              <a:ext cx="476730" cy="340268"/>
            </a:xfrm>
            <a:prstGeom prst="curvedRightArrow">
              <a:avLst>
                <a:gd name="adj1" fmla="val 25000"/>
                <a:gd name="adj2" fmla="val 51877"/>
                <a:gd name="adj3" fmla="val 25000"/>
              </a:avLst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94" name="Flecha: curvada hacia la derecha 93">
              <a:extLst>
                <a:ext uri="{FF2B5EF4-FFF2-40B4-BE49-F238E27FC236}">
                  <a16:creationId xmlns:a16="http://schemas.microsoft.com/office/drawing/2014/main" id="{049E6A92-05EA-4C1E-90CA-164C32D6E37E}"/>
                </a:ext>
              </a:extLst>
            </p:cNvPr>
            <p:cNvSpPr/>
            <p:nvPr/>
          </p:nvSpPr>
          <p:spPr>
            <a:xfrm flipH="1" flipV="1">
              <a:off x="8982562" y="2369602"/>
              <a:ext cx="476730" cy="340268"/>
            </a:xfrm>
            <a:prstGeom prst="curvedRightArrow">
              <a:avLst>
                <a:gd name="adj1" fmla="val 25000"/>
                <a:gd name="adj2" fmla="val 51877"/>
                <a:gd name="adj3" fmla="val 25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95" name="Flecha: curvada hacia la derecha 94">
              <a:extLst>
                <a:ext uri="{FF2B5EF4-FFF2-40B4-BE49-F238E27FC236}">
                  <a16:creationId xmlns:a16="http://schemas.microsoft.com/office/drawing/2014/main" id="{8FE99D71-E77B-43FD-9312-671382D0D944}"/>
                </a:ext>
              </a:extLst>
            </p:cNvPr>
            <p:cNvSpPr/>
            <p:nvPr/>
          </p:nvSpPr>
          <p:spPr>
            <a:xfrm flipH="1" flipV="1">
              <a:off x="7376854" y="2754981"/>
              <a:ext cx="476730" cy="340268"/>
            </a:xfrm>
            <a:prstGeom prst="curvedRightArrow">
              <a:avLst>
                <a:gd name="adj1" fmla="val 25000"/>
                <a:gd name="adj2" fmla="val 51877"/>
                <a:gd name="adj3" fmla="val 25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96" name="Flecha: curvada hacia la derecha 95">
              <a:extLst>
                <a:ext uri="{FF2B5EF4-FFF2-40B4-BE49-F238E27FC236}">
                  <a16:creationId xmlns:a16="http://schemas.microsoft.com/office/drawing/2014/main" id="{22101B28-D5DD-4FDC-8CAE-2F0D7BEBFF1B}"/>
                </a:ext>
              </a:extLst>
            </p:cNvPr>
            <p:cNvSpPr/>
            <p:nvPr/>
          </p:nvSpPr>
          <p:spPr>
            <a:xfrm flipH="1" flipV="1">
              <a:off x="5764623" y="3131916"/>
              <a:ext cx="476730" cy="340268"/>
            </a:xfrm>
            <a:prstGeom prst="curvedRightArrow">
              <a:avLst>
                <a:gd name="adj1" fmla="val 25000"/>
                <a:gd name="adj2" fmla="val 51877"/>
                <a:gd name="adj3" fmla="val 25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sp>
        <p:nvSpPr>
          <p:cNvPr id="7" name="Título 6">
            <a:extLst>
              <a:ext uri="{FF2B5EF4-FFF2-40B4-BE49-F238E27FC236}">
                <a16:creationId xmlns:a16="http://schemas.microsoft.com/office/drawing/2014/main" id="{38FC2010-BEBD-4909-89EF-C916F33A5A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Objective</a:t>
            </a:r>
            <a:endParaRPr lang="en-GB" dirty="0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BEF4688E-5DF4-41C6-A00D-E4D4E075E335}"/>
              </a:ext>
            </a:extLst>
          </p:cNvPr>
          <p:cNvSpPr/>
          <p:nvPr/>
        </p:nvSpPr>
        <p:spPr>
          <a:xfrm>
            <a:off x="953536" y="1065752"/>
            <a:ext cx="71213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000" b="1" dirty="0">
                <a:solidFill>
                  <a:schemeClr val="accent1"/>
                </a:solidFill>
              </a:rPr>
              <a:t>Agile and </a:t>
            </a:r>
            <a:r>
              <a:rPr lang="es-ES" sz="2000" b="1" dirty="0" err="1">
                <a:solidFill>
                  <a:schemeClr val="accent1"/>
                </a:solidFill>
              </a:rPr>
              <a:t>Continuous</a:t>
            </a:r>
            <a:r>
              <a:rPr lang="es-ES" sz="2000" b="1" dirty="0">
                <a:solidFill>
                  <a:schemeClr val="accent1"/>
                </a:solidFill>
              </a:rPr>
              <a:t> </a:t>
            </a:r>
            <a:r>
              <a:rPr lang="es-ES" sz="2000" b="1" dirty="0" err="1">
                <a:solidFill>
                  <a:schemeClr val="accent1"/>
                </a:solidFill>
              </a:rPr>
              <a:t>evolving</a:t>
            </a:r>
            <a:r>
              <a:rPr lang="es-ES" sz="2000" b="1" dirty="0">
                <a:solidFill>
                  <a:schemeClr val="accent1"/>
                </a:solidFill>
              </a:rPr>
              <a:t> </a:t>
            </a:r>
            <a:r>
              <a:rPr lang="es-ES" sz="2000" b="1" dirty="0" err="1">
                <a:solidFill>
                  <a:schemeClr val="accent1"/>
                </a:solidFill>
              </a:rPr>
              <a:t>Cyber</a:t>
            </a:r>
            <a:r>
              <a:rPr lang="es-ES" sz="2000" b="1" dirty="0">
                <a:solidFill>
                  <a:schemeClr val="accent1"/>
                </a:solidFill>
              </a:rPr>
              <a:t> </a:t>
            </a:r>
            <a:r>
              <a:rPr lang="es-ES" sz="2000" b="1" dirty="0" err="1">
                <a:solidFill>
                  <a:schemeClr val="accent1"/>
                </a:solidFill>
              </a:rPr>
              <a:t>Physical</a:t>
            </a:r>
            <a:r>
              <a:rPr lang="es-ES" sz="2000" b="1" dirty="0">
                <a:solidFill>
                  <a:schemeClr val="accent1"/>
                </a:solidFill>
              </a:rPr>
              <a:t> </a:t>
            </a:r>
            <a:r>
              <a:rPr lang="es-ES" sz="2000" b="1" dirty="0" err="1">
                <a:solidFill>
                  <a:schemeClr val="accent1"/>
                </a:solidFill>
              </a:rPr>
              <a:t>Production</a:t>
            </a:r>
            <a:r>
              <a:rPr lang="es-ES" sz="2000" b="1" dirty="0">
                <a:solidFill>
                  <a:schemeClr val="accent1"/>
                </a:solidFill>
              </a:rPr>
              <a:t> </a:t>
            </a:r>
            <a:r>
              <a:rPr lang="es-ES" sz="2000" b="1" dirty="0" err="1">
                <a:solidFill>
                  <a:schemeClr val="accent1"/>
                </a:solidFill>
              </a:rPr>
              <a:t>System</a:t>
            </a:r>
            <a:endParaRPr lang="en-GB" sz="2000" b="1" dirty="0">
              <a:solidFill>
                <a:schemeClr val="accent1"/>
              </a:solidFill>
            </a:endParaRP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38EAD53F-D8C7-4481-9063-7C43A3149FED}"/>
              </a:ext>
            </a:extLst>
          </p:cNvPr>
          <p:cNvSpPr/>
          <p:nvPr/>
        </p:nvSpPr>
        <p:spPr>
          <a:xfrm>
            <a:off x="3156094" y="2038836"/>
            <a:ext cx="209929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" sz="2000" b="1" dirty="0"/>
              <a:t>DevOps </a:t>
            </a:r>
            <a:r>
              <a:rPr lang="es-ES" sz="2000" b="1" dirty="0" err="1"/>
              <a:t>principles</a:t>
            </a:r>
            <a:endParaRPr lang="es-ES" sz="2000" dirty="0">
              <a:solidFill>
                <a:schemeClr val="bg1"/>
              </a:solidFill>
            </a:endParaRPr>
          </a:p>
        </p:txBody>
      </p:sp>
      <p:sp>
        <p:nvSpPr>
          <p:cNvPr id="12" name="Es igual a 11">
            <a:extLst>
              <a:ext uri="{FF2B5EF4-FFF2-40B4-BE49-F238E27FC236}">
                <a16:creationId xmlns:a16="http://schemas.microsoft.com/office/drawing/2014/main" id="{4FA70EB3-B8D6-42C5-90EF-FFCB47E4872D}"/>
              </a:ext>
            </a:extLst>
          </p:cNvPr>
          <p:cNvSpPr/>
          <p:nvPr/>
        </p:nvSpPr>
        <p:spPr>
          <a:xfrm>
            <a:off x="3873577" y="1645305"/>
            <a:ext cx="685800" cy="369332"/>
          </a:xfrm>
          <a:prstGeom prst="mathEqual">
            <a:avLst/>
          </a:prstGeom>
          <a:solidFill>
            <a:srgbClr val="00A3A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3" name="Imagen 122">
            <a:extLst>
              <a:ext uri="{FF2B5EF4-FFF2-40B4-BE49-F238E27FC236}">
                <a16:creationId xmlns:a16="http://schemas.microsoft.com/office/drawing/2014/main" id="{F9CFDE66-6C20-45E6-8646-58F308DCCD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2749" y="145892"/>
            <a:ext cx="503274" cy="648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57398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3606C-2193-1D48-8488-FB937C7EDD75}" type="datetime3">
              <a:rPr lang="es-ES_tradnl" smtClean="0"/>
              <a:t>07.01.21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170694" y="6434098"/>
            <a:ext cx="4777367" cy="365125"/>
          </a:xfrm>
        </p:spPr>
        <p:txBody>
          <a:bodyPr/>
          <a:lstStyle/>
          <a:p>
            <a:r>
              <a:rPr lang="en-US"/>
              <a:t>Mondragon Unibertsitatea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56FEA-1119-414E-9BDA-0F3F06B9EA58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Proposal </a:t>
            </a: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66763D80-1C4F-4013-ADF5-FAF0FAB4764C}"/>
              </a:ext>
            </a:extLst>
          </p:cNvPr>
          <p:cNvSpPr txBox="1"/>
          <p:nvPr/>
        </p:nvSpPr>
        <p:spPr>
          <a:xfrm>
            <a:off x="4460325" y="4911284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grpSp>
        <p:nvGrpSpPr>
          <p:cNvPr id="9" name="Grupo 8">
            <a:extLst>
              <a:ext uri="{FF2B5EF4-FFF2-40B4-BE49-F238E27FC236}">
                <a16:creationId xmlns:a16="http://schemas.microsoft.com/office/drawing/2014/main" id="{CB262C9F-6733-48E8-9F77-5471D203754A}"/>
              </a:ext>
            </a:extLst>
          </p:cNvPr>
          <p:cNvGrpSpPr/>
          <p:nvPr/>
        </p:nvGrpSpPr>
        <p:grpSpPr>
          <a:xfrm>
            <a:off x="1751276" y="4657488"/>
            <a:ext cx="5467563" cy="382567"/>
            <a:chOff x="2856020" y="4639556"/>
            <a:chExt cx="5467563" cy="382567"/>
          </a:xfrm>
        </p:grpSpPr>
        <p:sp>
          <p:nvSpPr>
            <p:cNvPr id="58" name="Rectángulo 57">
              <a:extLst>
                <a:ext uri="{FF2B5EF4-FFF2-40B4-BE49-F238E27FC236}">
                  <a16:creationId xmlns:a16="http://schemas.microsoft.com/office/drawing/2014/main" id="{7F1A8D88-9773-4887-9EDE-6B82F8B1E239}"/>
                </a:ext>
              </a:extLst>
            </p:cNvPr>
            <p:cNvSpPr/>
            <p:nvPr/>
          </p:nvSpPr>
          <p:spPr>
            <a:xfrm>
              <a:off x="2856020" y="4649144"/>
              <a:ext cx="791628" cy="372979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ES" sz="1600" dirty="0" err="1">
                  <a:solidFill>
                    <a:schemeClr val="bg1"/>
                  </a:solidFill>
                </a:rPr>
                <a:t>Design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60" name="Rectángulo 59">
              <a:extLst>
                <a:ext uri="{FF2B5EF4-FFF2-40B4-BE49-F238E27FC236}">
                  <a16:creationId xmlns:a16="http://schemas.microsoft.com/office/drawing/2014/main" id="{98F6B8AF-AF21-4EFF-ADA2-7846A6C1E3F2}"/>
                </a:ext>
              </a:extLst>
            </p:cNvPr>
            <p:cNvSpPr/>
            <p:nvPr/>
          </p:nvSpPr>
          <p:spPr>
            <a:xfrm>
              <a:off x="3647283" y="4650392"/>
              <a:ext cx="1187248" cy="371731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ES" sz="1600" dirty="0" err="1">
                  <a:solidFill>
                    <a:schemeClr val="bg1"/>
                  </a:solidFill>
                </a:rPr>
                <a:t>Engineering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62" name="Rectángulo 61">
              <a:extLst>
                <a:ext uri="{FF2B5EF4-FFF2-40B4-BE49-F238E27FC236}">
                  <a16:creationId xmlns:a16="http://schemas.microsoft.com/office/drawing/2014/main" id="{205E4A79-3B21-421B-8F89-6DFAC6127484}"/>
                </a:ext>
              </a:extLst>
            </p:cNvPr>
            <p:cNvSpPr/>
            <p:nvPr/>
          </p:nvSpPr>
          <p:spPr>
            <a:xfrm>
              <a:off x="4834082" y="4646102"/>
              <a:ext cx="1446284" cy="372979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ES" sz="1600" dirty="0" err="1">
                  <a:solidFill>
                    <a:schemeClr val="bg1"/>
                  </a:solidFill>
                </a:rPr>
                <a:t>Commissioning</a:t>
              </a:r>
              <a:endParaRPr lang="en-GB" sz="1600" dirty="0">
                <a:solidFill>
                  <a:schemeClr val="bg1"/>
                </a:solidFill>
              </a:endParaRPr>
            </a:p>
          </p:txBody>
        </p:sp>
        <p:sp>
          <p:nvSpPr>
            <p:cNvPr id="63" name="Rectángulo 62">
              <a:extLst>
                <a:ext uri="{FF2B5EF4-FFF2-40B4-BE49-F238E27FC236}">
                  <a16:creationId xmlns:a16="http://schemas.microsoft.com/office/drawing/2014/main" id="{7CB6F7F5-C473-4BB4-B119-14096309E0ED}"/>
                </a:ext>
              </a:extLst>
            </p:cNvPr>
            <p:cNvSpPr/>
            <p:nvPr/>
          </p:nvSpPr>
          <p:spPr>
            <a:xfrm>
              <a:off x="6280085" y="4644999"/>
              <a:ext cx="1187248" cy="372979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ES" sz="1600" dirty="0" err="1">
                  <a:solidFill>
                    <a:schemeClr val="bg1"/>
                  </a:solidFill>
                </a:rPr>
                <a:t>Operation</a:t>
              </a:r>
              <a:endParaRPr lang="en-GB" sz="1600" dirty="0">
                <a:solidFill>
                  <a:schemeClr val="bg1"/>
                </a:solidFill>
              </a:endParaRPr>
            </a:p>
          </p:txBody>
        </p:sp>
        <p:sp>
          <p:nvSpPr>
            <p:cNvPr id="64" name="Rectángulo 63">
              <a:extLst>
                <a:ext uri="{FF2B5EF4-FFF2-40B4-BE49-F238E27FC236}">
                  <a16:creationId xmlns:a16="http://schemas.microsoft.com/office/drawing/2014/main" id="{1859D463-70FD-42F1-99AF-44439F9B795A}"/>
                </a:ext>
              </a:extLst>
            </p:cNvPr>
            <p:cNvSpPr/>
            <p:nvPr/>
          </p:nvSpPr>
          <p:spPr>
            <a:xfrm>
              <a:off x="7466800" y="4639556"/>
              <a:ext cx="856783" cy="372979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ES" sz="1600" dirty="0" err="1">
                  <a:solidFill>
                    <a:schemeClr val="bg1"/>
                  </a:solidFill>
                </a:rPr>
                <a:t>Service</a:t>
              </a:r>
              <a:endParaRPr lang="en-GB" sz="1600" dirty="0">
                <a:solidFill>
                  <a:schemeClr val="bg1"/>
                </a:solidFill>
              </a:endParaRPr>
            </a:p>
          </p:txBody>
        </p:sp>
      </p:grpSp>
      <p:sp>
        <p:nvSpPr>
          <p:cNvPr id="74" name="Rectángulo 73">
            <a:extLst>
              <a:ext uri="{FF2B5EF4-FFF2-40B4-BE49-F238E27FC236}">
                <a16:creationId xmlns:a16="http://schemas.microsoft.com/office/drawing/2014/main" id="{3CB3AA6A-B557-485D-8B9E-74BE89D997D9}"/>
              </a:ext>
            </a:extLst>
          </p:cNvPr>
          <p:cNvSpPr/>
          <p:nvPr/>
        </p:nvSpPr>
        <p:spPr>
          <a:xfrm>
            <a:off x="3750958" y="3149313"/>
            <a:ext cx="1310615" cy="4025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s-ES" b="1" dirty="0">
                <a:solidFill>
                  <a:schemeClr val="tx2"/>
                </a:solidFill>
              </a:rPr>
              <a:t>Digital Twin</a:t>
            </a:r>
          </a:p>
        </p:txBody>
      </p:sp>
      <p:grpSp>
        <p:nvGrpSpPr>
          <p:cNvPr id="17" name="Grupo 16">
            <a:extLst>
              <a:ext uri="{FF2B5EF4-FFF2-40B4-BE49-F238E27FC236}">
                <a16:creationId xmlns:a16="http://schemas.microsoft.com/office/drawing/2014/main" id="{7153FFAC-D860-4F1A-B7A0-BB86B2393A25}"/>
              </a:ext>
            </a:extLst>
          </p:cNvPr>
          <p:cNvGrpSpPr/>
          <p:nvPr/>
        </p:nvGrpSpPr>
        <p:grpSpPr>
          <a:xfrm>
            <a:off x="2970725" y="2188702"/>
            <a:ext cx="2909577" cy="1130857"/>
            <a:chOff x="2753417" y="1429755"/>
            <a:chExt cx="2909577" cy="1130857"/>
          </a:xfrm>
        </p:grpSpPr>
        <p:pic>
          <p:nvPicPr>
            <p:cNvPr id="33" name="Gráfico 8" descr="Equipo portátil">
              <a:extLst>
                <a:ext uri="{FF2B5EF4-FFF2-40B4-BE49-F238E27FC236}">
                  <a16:creationId xmlns:a16="http://schemas.microsoft.com/office/drawing/2014/main" id="{2F7B6295-83FA-4736-B79B-AF7F97AC687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4532138" y="1429755"/>
              <a:ext cx="1130856" cy="1130856"/>
            </a:xfrm>
            <a:prstGeom prst="rect">
              <a:avLst/>
            </a:prstGeom>
          </p:spPr>
        </p:pic>
        <p:pic>
          <p:nvPicPr>
            <p:cNvPr id="6" name="Imagen 5">
              <a:extLst>
                <a:ext uri="{FF2B5EF4-FFF2-40B4-BE49-F238E27FC236}">
                  <a16:creationId xmlns:a16="http://schemas.microsoft.com/office/drawing/2014/main" id="{1FD7888A-2423-466D-A585-E0625CF0E90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flipH="1">
              <a:off x="2753417" y="1608032"/>
              <a:ext cx="1110016" cy="765238"/>
            </a:xfrm>
            <a:prstGeom prst="rect">
              <a:avLst/>
            </a:prstGeom>
          </p:spPr>
        </p:pic>
        <p:pic>
          <p:nvPicPr>
            <p:cNvPr id="35" name="Imagen 34">
              <a:extLst>
                <a:ext uri="{FF2B5EF4-FFF2-40B4-BE49-F238E27FC236}">
                  <a16:creationId xmlns:a16="http://schemas.microsoft.com/office/drawing/2014/main" id="{DA703E4A-5F15-4EB2-A491-8D294991323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grayscl/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artisticPhotocopy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flipH="1">
              <a:off x="4801608" y="1746961"/>
              <a:ext cx="627344" cy="432487"/>
            </a:xfrm>
            <a:prstGeom prst="rect">
              <a:avLst/>
            </a:prstGeom>
          </p:spPr>
        </p:pic>
        <p:cxnSp>
          <p:nvCxnSpPr>
            <p:cNvPr id="8" name="Conector: angular 7">
              <a:extLst>
                <a:ext uri="{FF2B5EF4-FFF2-40B4-BE49-F238E27FC236}">
                  <a16:creationId xmlns:a16="http://schemas.microsoft.com/office/drawing/2014/main" id="{2D9822E5-F46C-4731-96B9-FD4AA90236ED}"/>
                </a:ext>
              </a:extLst>
            </p:cNvPr>
            <p:cNvCxnSpPr>
              <a:cxnSpLocks/>
              <a:stCxn id="6" idx="0"/>
              <a:endCxn id="33" idx="0"/>
            </p:cNvCxnSpPr>
            <p:nvPr/>
          </p:nvCxnSpPr>
          <p:spPr>
            <a:xfrm rot="5400000" flipH="1" flipV="1">
              <a:off x="4113857" y="624324"/>
              <a:ext cx="178277" cy="1789141"/>
            </a:xfrm>
            <a:prstGeom prst="bentConnector3">
              <a:avLst>
                <a:gd name="adj1" fmla="val 228227"/>
              </a:avLst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ector: angular 37">
              <a:extLst>
                <a:ext uri="{FF2B5EF4-FFF2-40B4-BE49-F238E27FC236}">
                  <a16:creationId xmlns:a16="http://schemas.microsoft.com/office/drawing/2014/main" id="{58E0990D-A955-4EE1-A708-57240AE1B395}"/>
                </a:ext>
              </a:extLst>
            </p:cNvPr>
            <p:cNvCxnSpPr>
              <a:cxnSpLocks/>
              <a:stCxn id="33" idx="2"/>
              <a:endCxn id="6" idx="2"/>
            </p:cNvCxnSpPr>
            <p:nvPr/>
          </p:nvCxnSpPr>
          <p:spPr>
            <a:xfrm rot="5400000" flipH="1">
              <a:off x="4109325" y="1572371"/>
              <a:ext cx="187341" cy="1789141"/>
            </a:xfrm>
            <a:prstGeom prst="bentConnector3">
              <a:avLst>
                <a:gd name="adj1" fmla="val -122023"/>
              </a:avLst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Rectángulo 6">
            <a:extLst>
              <a:ext uri="{FF2B5EF4-FFF2-40B4-BE49-F238E27FC236}">
                <a16:creationId xmlns:a16="http://schemas.microsoft.com/office/drawing/2014/main" id="{D84E72DA-A9A9-4311-A5EF-AFAE720F4828}"/>
              </a:ext>
            </a:extLst>
          </p:cNvPr>
          <p:cNvSpPr/>
          <p:nvPr/>
        </p:nvSpPr>
        <p:spPr>
          <a:xfrm>
            <a:off x="489573" y="1022981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ES" b="1" dirty="0" err="1">
                <a:solidFill>
                  <a:schemeClr val="accent1"/>
                </a:solidFill>
              </a:rPr>
              <a:t>Using</a:t>
            </a:r>
            <a:r>
              <a:rPr lang="es-ES" b="1" dirty="0">
                <a:solidFill>
                  <a:schemeClr val="accent1"/>
                </a:solidFill>
              </a:rPr>
              <a:t> </a:t>
            </a:r>
            <a:r>
              <a:rPr lang="es-ES" b="1" dirty="0" err="1">
                <a:solidFill>
                  <a:schemeClr val="accent1"/>
                </a:solidFill>
              </a:rPr>
              <a:t>the</a:t>
            </a:r>
            <a:r>
              <a:rPr lang="es-ES" b="1" dirty="0">
                <a:solidFill>
                  <a:schemeClr val="accent1"/>
                </a:solidFill>
              </a:rPr>
              <a:t> Digital </a:t>
            </a:r>
            <a:r>
              <a:rPr lang="es-ES" b="1" dirty="0" err="1">
                <a:solidFill>
                  <a:schemeClr val="accent1"/>
                </a:solidFill>
              </a:rPr>
              <a:t>twin</a:t>
            </a:r>
            <a:r>
              <a:rPr lang="es-ES" b="1" dirty="0">
                <a:solidFill>
                  <a:schemeClr val="accent1"/>
                </a:solidFill>
              </a:rPr>
              <a:t> </a:t>
            </a:r>
            <a:r>
              <a:rPr lang="es-ES" b="1" dirty="0" err="1">
                <a:solidFill>
                  <a:schemeClr val="accent1"/>
                </a:solidFill>
              </a:rPr>
              <a:t>for</a:t>
            </a:r>
            <a:r>
              <a:rPr lang="es-ES" b="1" dirty="0">
                <a:solidFill>
                  <a:schemeClr val="accent1"/>
                </a:solidFill>
              </a:rPr>
              <a:t> a </a:t>
            </a:r>
            <a:r>
              <a:rPr lang="es-ES" b="1" dirty="0" err="1">
                <a:solidFill>
                  <a:schemeClr val="accent1"/>
                </a:solidFill>
              </a:rPr>
              <a:t>Devops</a:t>
            </a:r>
            <a:r>
              <a:rPr lang="es-ES" b="1" dirty="0">
                <a:solidFill>
                  <a:schemeClr val="accent1"/>
                </a:solidFill>
              </a:rPr>
              <a:t> </a:t>
            </a:r>
            <a:r>
              <a:rPr lang="es-ES" b="1" dirty="0" err="1">
                <a:solidFill>
                  <a:schemeClr val="accent1"/>
                </a:solidFill>
              </a:rPr>
              <a:t>approach</a:t>
            </a:r>
            <a:endParaRPr lang="en-GB" b="1" dirty="0">
              <a:solidFill>
                <a:schemeClr val="accent1"/>
              </a:solidFill>
            </a:endParaRPr>
          </a:p>
        </p:txBody>
      </p:sp>
      <p:pic>
        <p:nvPicPr>
          <p:cNvPr id="27" name="Imagen 26">
            <a:extLst>
              <a:ext uri="{FF2B5EF4-FFF2-40B4-BE49-F238E27FC236}">
                <a16:creationId xmlns:a16="http://schemas.microsoft.com/office/drawing/2014/main" id="{AF68C2AA-C0A9-43F6-8ADB-55C445BC3FB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62749" y="145892"/>
            <a:ext cx="503274" cy="648514"/>
          </a:xfrm>
          <a:prstGeom prst="rect">
            <a:avLst/>
          </a:prstGeom>
        </p:spPr>
      </p:pic>
      <p:sp>
        <p:nvSpPr>
          <p:cNvPr id="24" name="Rectángulo 23">
            <a:extLst>
              <a:ext uri="{FF2B5EF4-FFF2-40B4-BE49-F238E27FC236}">
                <a16:creationId xmlns:a16="http://schemas.microsoft.com/office/drawing/2014/main" id="{0F657C3F-3A6B-4FF6-930F-656C529A3994}"/>
              </a:ext>
            </a:extLst>
          </p:cNvPr>
          <p:cNvSpPr/>
          <p:nvPr/>
        </p:nvSpPr>
        <p:spPr>
          <a:xfrm>
            <a:off x="3683583" y="5101506"/>
            <a:ext cx="17768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" dirty="0" err="1">
                <a:solidFill>
                  <a:schemeClr val="tx2">
                    <a:lumMod val="95000"/>
                    <a:lumOff val="5000"/>
                  </a:schemeClr>
                </a:solidFill>
              </a:rPr>
              <a:t>Product</a:t>
            </a:r>
            <a:r>
              <a:rPr lang="es-ES" dirty="0">
                <a:solidFill>
                  <a:schemeClr val="tx2">
                    <a:lumMod val="95000"/>
                    <a:lumOff val="5000"/>
                  </a:schemeClr>
                </a:solidFill>
              </a:rPr>
              <a:t> </a:t>
            </a:r>
            <a:r>
              <a:rPr lang="es-ES" dirty="0" err="1">
                <a:solidFill>
                  <a:schemeClr val="tx2">
                    <a:lumMod val="95000"/>
                    <a:lumOff val="5000"/>
                  </a:schemeClr>
                </a:solidFill>
              </a:rPr>
              <a:t>life</a:t>
            </a:r>
            <a:r>
              <a:rPr lang="es-ES" dirty="0">
                <a:solidFill>
                  <a:schemeClr val="tx2">
                    <a:lumMod val="95000"/>
                    <a:lumOff val="5000"/>
                  </a:schemeClr>
                </a:solidFill>
              </a:rPr>
              <a:t> </a:t>
            </a:r>
            <a:r>
              <a:rPr lang="es-ES" dirty="0" err="1">
                <a:solidFill>
                  <a:schemeClr val="tx2">
                    <a:lumMod val="95000"/>
                    <a:lumOff val="5000"/>
                  </a:schemeClr>
                </a:solidFill>
              </a:rPr>
              <a:t>cycle</a:t>
            </a:r>
            <a:endParaRPr lang="es-ES" dirty="0">
              <a:solidFill>
                <a:schemeClr val="tx2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4" name="Flecha: curvada hacia la derecha 43">
            <a:extLst>
              <a:ext uri="{FF2B5EF4-FFF2-40B4-BE49-F238E27FC236}">
                <a16:creationId xmlns:a16="http://schemas.microsoft.com/office/drawing/2014/main" id="{F54EC3F7-3BA2-45CD-A999-FCF76B0E4A16}"/>
              </a:ext>
            </a:extLst>
          </p:cNvPr>
          <p:cNvSpPr/>
          <p:nvPr/>
        </p:nvSpPr>
        <p:spPr>
          <a:xfrm>
            <a:off x="1340987" y="4722206"/>
            <a:ext cx="351828" cy="297926"/>
          </a:xfrm>
          <a:prstGeom prst="curved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6" name="Flecha: curvada hacia la derecha 45">
            <a:extLst>
              <a:ext uri="{FF2B5EF4-FFF2-40B4-BE49-F238E27FC236}">
                <a16:creationId xmlns:a16="http://schemas.microsoft.com/office/drawing/2014/main" id="{983604FD-FFEA-4674-84AA-2D2D5AB4A0F2}"/>
              </a:ext>
            </a:extLst>
          </p:cNvPr>
          <p:cNvSpPr/>
          <p:nvPr/>
        </p:nvSpPr>
        <p:spPr>
          <a:xfrm flipH="1" flipV="1">
            <a:off x="7287140" y="4748149"/>
            <a:ext cx="351828" cy="271797"/>
          </a:xfrm>
          <a:prstGeom prst="curvedRightArrow">
            <a:avLst>
              <a:gd name="adj1" fmla="val 25000"/>
              <a:gd name="adj2" fmla="val 51877"/>
              <a:gd name="adj3" fmla="val 25000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7" name="Rectángulo 46">
            <a:extLst>
              <a:ext uri="{FF2B5EF4-FFF2-40B4-BE49-F238E27FC236}">
                <a16:creationId xmlns:a16="http://schemas.microsoft.com/office/drawing/2014/main" id="{CA8991BC-0621-4C9D-AEA2-B14580139B3A}"/>
              </a:ext>
            </a:extLst>
          </p:cNvPr>
          <p:cNvSpPr/>
          <p:nvPr/>
        </p:nvSpPr>
        <p:spPr>
          <a:xfrm>
            <a:off x="1751277" y="4285417"/>
            <a:ext cx="5469358" cy="325900"/>
          </a:xfrm>
          <a:prstGeom prst="rect">
            <a:avLst/>
          </a:prstGeom>
          <a:solidFill>
            <a:schemeClr val="accent1"/>
          </a:solidFill>
          <a:ln>
            <a:solidFill>
              <a:srgbClr val="053139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 b="1" dirty="0">
                <a:solidFill>
                  <a:schemeClr val="bg1"/>
                </a:solidFill>
              </a:rPr>
              <a:t>Digital Twin</a:t>
            </a:r>
          </a:p>
        </p:txBody>
      </p:sp>
    </p:spTree>
    <p:extLst>
      <p:ext uri="{BB962C8B-B14F-4D97-AF65-F5344CB8AC3E}">
        <p14:creationId xmlns:p14="http://schemas.microsoft.com/office/powerpoint/2010/main" val="8514976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3606C-2193-1D48-8488-FB937C7EDD75}" type="datetime3">
              <a:rPr lang="es-ES_tradnl" smtClean="0"/>
              <a:t>07.01.21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56FEA-1119-414E-9BDA-0F3F06B9EA58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Digital twin for a DevOps approach</a:t>
            </a:r>
          </a:p>
        </p:txBody>
      </p:sp>
      <p:pic>
        <p:nvPicPr>
          <p:cNvPr id="19" name="Imagen 18">
            <a:extLst>
              <a:ext uri="{FF2B5EF4-FFF2-40B4-BE49-F238E27FC236}">
                <a16:creationId xmlns:a16="http://schemas.microsoft.com/office/drawing/2014/main" id="{2E9FED88-CDE8-49B3-A004-BDF679C45F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671" y="2471758"/>
            <a:ext cx="8018585" cy="3230293"/>
          </a:xfrm>
          <a:prstGeom prst="rect">
            <a:avLst/>
          </a:prstGeom>
        </p:spPr>
      </p:pic>
      <p:grpSp>
        <p:nvGrpSpPr>
          <p:cNvPr id="68" name="Grupo 67">
            <a:extLst>
              <a:ext uri="{FF2B5EF4-FFF2-40B4-BE49-F238E27FC236}">
                <a16:creationId xmlns:a16="http://schemas.microsoft.com/office/drawing/2014/main" id="{84B13308-BF54-45C4-B490-21A634DB7689}"/>
              </a:ext>
            </a:extLst>
          </p:cNvPr>
          <p:cNvGrpSpPr/>
          <p:nvPr/>
        </p:nvGrpSpPr>
        <p:grpSpPr>
          <a:xfrm>
            <a:off x="3772476" y="1601906"/>
            <a:ext cx="1317696" cy="592663"/>
            <a:chOff x="2753417" y="1429755"/>
            <a:chExt cx="2909577" cy="1130857"/>
          </a:xfrm>
        </p:grpSpPr>
        <p:pic>
          <p:nvPicPr>
            <p:cNvPr id="69" name="Gráfico 8" descr="Equipo portátil">
              <a:extLst>
                <a:ext uri="{FF2B5EF4-FFF2-40B4-BE49-F238E27FC236}">
                  <a16:creationId xmlns:a16="http://schemas.microsoft.com/office/drawing/2014/main" id="{70D8EABA-F437-4CBD-9F7A-288D30B904E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532138" y="1429755"/>
              <a:ext cx="1130856" cy="1130856"/>
            </a:xfrm>
            <a:prstGeom prst="rect">
              <a:avLst/>
            </a:prstGeom>
          </p:spPr>
        </p:pic>
        <p:pic>
          <p:nvPicPr>
            <p:cNvPr id="70" name="Imagen 69">
              <a:extLst>
                <a:ext uri="{FF2B5EF4-FFF2-40B4-BE49-F238E27FC236}">
                  <a16:creationId xmlns:a16="http://schemas.microsoft.com/office/drawing/2014/main" id="{CC7F5F63-F482-485F-AA5B-254508BE200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flipH="1">
              <a:off x="2753417" y="1608032"/>
              <a:ext cx="1110016" cy="765238"/>
            </a:xfrm>
            <a:prstGeom prst="rect">
              <a:avLst/>
            </a:prstGeom>
          </p:spPr>
        </p:pic>
        <p:pic>
          <p:nvPicPr>
            <p:cNvPr id="71" name="Imagen 70">
              <a:extLst>
                <a:ext uri="{FF2B5EF4-FFF2-40B4-BE49-F238E27FC236}">
                  <a16:creationId xmlns:a16="http://schemas.microsoft.com/office/drawing/2014/main" id="{8889AC73-6FA8-48D4-B39B-98A5080386D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grayscl/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artisticPhotocopy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flipH="1">
              <a:off x="4801608" y="1746961"/>
              <a:ext cx="627344" cy="432487"/>
            </a:xfrm>
            <a:prstGeom prst="rect">
              <a:avLst/>
            </a:prstGeom>
          </p:spPr>
        </p:pic>
        <p:cxnSp>
          <p:nvCxnSpPr>
            <p:cNvPr id="72" name="Conector: angular 71">
              <a:extLst>
                <a:ext uri="{FF2B5EF4-FFF2-40B4-BE49-F238E27FC236}">
                  <a16:creationId xmlns:a16="http://schemas.microsoft.com/office/drawing/2014/main" id="{3025DDC3-608D-4D5F-88BD-D8CC72A8C965}"/>
                </a:ext>
              </a:extLst>
            </p:cNvPr>
            <p:cNvCxnSpPr>
              <a:cxnSpLocks/>
              <a:stCxn id="70" idx="0"/>
              <a:endCxn id="69" idx="0"/>
            </p:cNvCxnSpPr>
            <p:nvPr/>
          </p:nvCxnSpPr>
          <p:spPr>
            <a:xfrm rot="5400000" flipH="1" flipV="1">
              <a:off x="4113857" y="624324"/>
              <a:ext cx="178277" cy="1789141"/>
            </a:xfrm>
            <a:prstGeom prst="bentConnector3">
              <a:avLst>
                <a:gd name="adj1" fmla="val 228227"/>
              </a:avLst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ector: angular 77">
              <a:extLst>
                <a:ext uri="{FF2B5EF4-FFF2-40B4-BE49-F238E27FC236}">
                  <a16:creationId xmlns:a16="http://schemas.microsoft.com/office/drawing/2014/main" id="{3E23A96A-B47D-4A85-832E-6B4E21E380B0}"/>
                </a:ext>
              </a:extLst>
            </p:cNvPr>
            <p:cNvCxnSpPr>
              <a:cxnSpLocks/>
              <a:stCxn id="69" idx="2"/>
              <a:endCxn id="70" idx="2"/>
            </p:cNvCxnSpPr>
            <p:nvPr/>
          </p:nvCxnSpPr>
          <p:spPr>
            <a:xfrm rot="5400000" flipH="1">
              <a:off x="4109325" y="1572371"/>
              <a:ext cx="187341" cy="1789141"/>
            </a:xfrm>
            <a:prstGeom prst="bentConnector3">
              <a:avLst>
                <a:gd name="adj1" fmla="val -122023"/>
              </a:avLst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6" name="Conector recto 35">
            <a:extLst>
              <a:ext uri="{FF2B5EF4-FFF2-40B4-BE49-F238E27FC236}">
                <a16:creationId xmlns:a16="http://schemas.microsoft.com/office/drawing/2014/main" id="{389413F2-1662-47E5-986A-B881D54C580E}"/>
              </a:ext>
            </a:extLst>
          </p:cNvPr>
          <p:cNvCxnSpPr>
            <a:cxnSpLocks/>
          </p:cNvCxnSpPr>
          <p:nvPr/>
        </p:nvCxnSpPr>
        <p:spPr>
          <a:xfrm flipV="1">
            <a:off x="2875085" y="2296150"/>
            <a:ext cx="1148744" cy="4030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6" name="Rectángulo 45">
            <a:extLst>
              <a:ext uri="{FF2B5EF4-FFF2-40B4-BE49-F238E27FC236}">
                <a16:creationId xmlns:a16="http://schemas.microsoft.com/office/drawing/2014/main" id="{4697EF91-B5AC-485D-9595-67E04E83DAA2}"/>
              </a:ext>
            </a:extLst>
          </p:cNvPr>
          <p:cNvSpPr/>
          <p:nvPr/>
        </p:nvSpPr>
        <p:spPr>
          <a:xfrm>
            <a:off x="3238772" y="1648622"/>
            <a:ext cx="633635" cy="5207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s-ES" sz="1200" b="1" dirty="0">
                <a:solidFill>
                  <a:schemeClr val="tx2"/>
                </a:solidFill>
              </a:rPr>
              <a:t>Digital </a:t>
            </a:r>
            <a:br>
              <a:rPr lang="es-ES" sz="1200" b="1" dirty="0">
                <a:solidFill>
                  <a:schemeClr val="tx2"/>
                </a:solidFill>
              </a:rPr>
            </a:br>
            <a:r>
              <a:rPr lang="es-ES" sz="1200" b="1" dirty="0">
                <a:solidFill>
                  <a:schemeClr val="tx2"/>
                </a:solidFill>
              </a:rPr>
              <a:t>Twin</a:t>
            </a:r>
          </a:p>
        </p:txBody>
      </p:sp>
      <p:pic>
        <p:nvPicPr>
          <p:cNvPr id="79" name="Imagen 78">
            <a:extLst>
              <a:ext uri="{FF2B5EF4-FFF2-40B4-BE49-F238E27FC236}">
                <a16:creationId xmlns:a16="http://schemas.microsoft.com/office/drawing/2014/main" id="{9C94BCFE-5A6A-4DEE-A8FE-622204A1551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662749" y="145892"/>
            <a:ext cx="503274" cy="648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6097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3606C-2193-1D48-8488-FB937C7EDD75}" type="datetime3">
              <a:rPr lang="es-ES_tradnl" smtClean="0"/>
              <a:t>07.01.21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56FEA-1119-414E-9BDA-0F3F06B9EA58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Digital twin for a DevOps approach</a:t>
            </a:r>
          </a:p>
        </p:txBody>
      </p:sp>
      <p:pic>
        <p:nvPicPr>
          <p:cNvPr id="19" name="Imagen 18">
            <a:extLst>
              <a:ext uri="{FF2B5EF4-FFF2-40B4-BE49-F238E27FC236}">
                <a16:creationId xmlns:a16="http://schemas.microsoft.com/office/drawing/2014/main" id="{2E9FED88-CDE8-49B3-A004-BDF679C45F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671" y="2471758"/>
            <a:ext cx="8018585" cy="3230293"/>
          </a:xfrm>
          <a:prstGeom prst="rect">
            <a:avLst/>
          </a:prstGeom>
        </p:spPr>
      </p:pic>
      <p:pic>
        <p:nvPicPr>
          <p:cNvPr id="79" name="Imagen 78">
            <a:extLst>
              <a:ext uri="{FF2B5EF4-FFF2-40B4-BE49-F238E27FC236}">
                <a16:creationId xmlns:a16="http://schemas.microsoft.com/office/drawing/2014/main" id="{9C94BCFE-5A6A-4DEE-A8FE-622204A155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62749" y="145892"/>
            <a:ext cx="503274" cy="648514"/>
          </a:xfrm>
          <a:prstGeom prst="rect">
            <a:avLst/>
          </a:prstGeom>
        </p:spPr>
      </p:pic>
      <p:sp>
        <p:nvSpPr>
          <p:cNvPr id="15" name="Rectángulo 14">
            <a:extLst>
              <a:ext uri="{FF2B5EF4-FFF2-40B4-BE49-F238E27FC236}">
                <a16:creationId xmlns:a16="http://schemas.microsoft.com/office/drawing/2014/main" id="{09642A89-3B9F-4603-8F56-EF1D72ED3374}"/>
              </a:ext>
            </a:extLst>
          </p:cNvPr>
          <p:cNvSpPr/>
          <p:nvPr/>
        </p:nvSpPr>
        <p:spPr>
          <a:xfrm>
            <a:off x="422031" y="915936"/>
            <a:ext cx="21976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" sz="2800" b="1" dirty="0" err="1"/>
              <a:t>Development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A4B06828-3CA1-4E79-8F76-0709A3F31C93}"/>
              </a:ext>
            </a:extLst>
          </p:cNvPr>
          <p:cNvSpPr/>
          <p:nvPr/>
        </p:nvSpPr>
        <p:spPr>
          <a:xfrm>
            <a:off x="344557" y="2204198"/>
            <a:ext cx="4227443" cy="3737866"/>
          </a:xfrm>
          <a:prstGeom prst="rect">
            <a:avLst/>
          </a:prstGeom>
          <a:noFill/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99088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3606C-2193-1D48-8488-FB937C7EDD75}" type="datetime3">
              <a:rPr lang="es-ES_tradnl" smtClean="0"/>
              <a:t>07.01.21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56FEA-1119-414E-9BDA-0F3F06B9EA58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Digital twin for a DevOps approach</a:t>
            </a:r>
          </a:p>
        </p:txBody>
      </p:sp>
      <p:grpSp>
        <p:nvGrpSpPr>
          <p:cNvPr id="3" name="Grupo 2">
            <a:extLst>
              <a:ext uri="{FF2B5EF4-FFF2-40B4-BE49-F238E27FC236}">
                <a16:creationId xmlns:a16="http://schemas.microsoft.com/office/drawing/2014/main" id="{B8CEF3B8-8EF6-44F8-94E1-A13931C2556D}"/>
              </a:ext>
            </a:extLst>
          </p:cNvPr>
          <p:cNvGrpSpPr/>
          <p:nvPr/>
        </p:nvGrpSpPr>
        <p:grpSpPr>
          <a:xfrm>
            <a:off x="1780917" y="1978119"/>
            <a:ext cx="5074054" cy="3605489"/>
            <a:chOff x="1543524" y="1987456"/>
            <a:chExt cx="5074054" cy="3605489"/>
          </a:xfrm>
        </p:grpSpPr>
        <p:grpSp>
          <p:nvGrpSpPr>
            <p:cNvPr id="6" name="Grupo 5">
              <a:extLst>
                <a:ext uri="{FF2B5EF4-FFF2-40B4-BE49-F238E27FC236}">
                  <a16:creationId xmlns:a16="http://schemas.microsoft.com/office/drawing/2014/main" id="{6B3DAADF-D100-4FD0-B67D-3CC968BCB6D9}"/>
                </a:ext>
              </a:extLst>
            </p:cNvPr>
            <p:cNvGrpSpPr/>
            <p:nvPr/>
          </p:nvGrpSpPr>
          <p:grpSpPr>
            <a:xfrm>
              <a:off x="1543524" y="2003400"/>
              <a:ext cx="5074054" cy="3589545"/>
              <a:chOff x="1411490" y="1633037"/>
              <a:chExt cx="5074054" cy="3589545"/>
            </a:xfrm>
          </p:grpSpPr>
          <p:cxnSp>
            <p:nvCxnSpPr>
              <p:cNvPr id="7" name="Conector recto 6">
                <a:extLst>
                  <a:ext uri="{FF2B5EF4-FFF2-40B4-BE49-F238E27FC236}">
                    <a16:creationId xmlns:a16="http://schemas.microsoft.com/office/drawing/2014/main" id="{DA20757D-EA82-4E52-8520-19CFCC67C1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101994" y="3742967"/>
                <a:ext cx="318902" cy="0"/>
              </a:xfrm>
              <a:prstGeom prst="line">
                <a:avLst/>
              </a:prstGeom>
              <a:ln w="19050"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Conector recto 7">
                <a:extLst>
                  <a:ext uri="{FF2B5EF4-FFF2-40B4-BE49-F238E27FC236}">
                    <a16:creationId xmlns:a16="http://schemas.microsoft.com/office/drawing/2014/main" id="{7AD560F4-98B1-4CA5-A753-8F9D82B52BD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50116" y="2888192"/>
                <a:ext cx="1351589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Conector recto 8">
                <a:extLst>
                  <a:ext uri="{FF2B5EF4-FFF2-40B4-BE49-F238E27FC236}">
                    <a16:creationId xmlns:a16="http://schemas.microsoft.com/office/drawing/2014/main" id="{51455ECB-D836-4CDE-A9BC-A6052822BBE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902861" y="2333347"/>
                <a:ext cx="1369781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Conector recto 9">
                <a:extLst>
                  <a:ext uri="{FF2B5EF4-FFF2-40B4-BE49-F238E27FC236}">
                    <a16:creationId xmlns:a16="http://schemas.microsoft.com/office/drawing/2014/main" id="{C84134AE-CC87-4EC2-8DDE-DB2992ADC7E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464445" y="3742967"/>
                <a:ext cx="1335397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1" name="Grupo 10">
                <a:extLst>
                  <a:ext uri="{FF2B5EF4-FFF2-40B4-BE49-F238E27FC236}">
                    <a16:creationId xmlns:a16="http://schemas.microsoft.com/office/drawing/2014/main" id="{A9172AA7-C932-4EBB-AF63-1ED39B466F2B}"/>
                  </a:ext>
                </a:extLst>
              </p:cNvPr>
              <p:cNvGrpSpPr/>
              <p:nvPr/>
            </p:nvGrpSpPr>
            <p:grpSpPr>
              <a:xfrm>
                <a:off x="1745276" y="2001770"/>
                <a:ext cx="1466442" cy="3220812"/>
                <a:chOff x="830876" y="1691052"/>
                <a:chExt cx="1466442" cy="3220812"/>
              </a:xfrm>
            </p:grpSpPr>
            <p:cxnSp>
              <p:nvCxnSpPr>
                <p:cNvPr id="47" name="Conector recto 46">
                  <a:extLst>
                    <a:ext uri="{FF2B5EF4-FFF2-40B4-BE49-F238E27FC236}">
                      <a16:creationId xmlns:a16="http://schemas.microsoft.com/office/drawing/2014/main" id="{10576C5C-9394-4579-A628-396E22F5FBD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30876" y="1691052"/>
                  <a:ext cx="1006234" cy="3220812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Conector recto 48">
                  <a:extLst>
                    <a:ext uri="{FF2B5EF4-FFF2-40B4-BE49-F238E27FC236}">
                      <a16:creationId xmlns:a16="http://schemas.microsoft.com/office/drawing/2014/main" id="{D3101051-6E10-42B4-964F-694896A483B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564235" y="1697799"/>
                  <a:ext cx="733083" cy="2389918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Conector recto 49">
                  <a:extLst>
                    <a:ext uri="{FF2B5EF4-FFF2-40B4-BE49-F238E27FC236}">
                      <a16:creationId xmlns:a16="http://schemas.microsoft.com/office/drawing/2014/main" id="{01A379CA-EBB1-47D8-B520-99CD4EB2261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34619" y="1697799"/>
                  <a:ext cx="729449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" name="Grupo 11">
                <a:extLst>
                  <a:ext uri="{FF2B5EF4-FFF2-40B4-BE49-F238E27FC236}">
                    <a16:creationId xmlns:a16="http://schemas.microsoft.com/office/drawing/2014/main" id="{8DB8BCB7-F1E6-49FF-ABDA-82345EF6F822}"/>
                  </a:ext>
                </a:extLst>
              </p:cNvPr>
              <p:cNvGrpSpPr/>
              <p:nvPr/>
            </p:nvGrpSpPr>
            <p:grpSpPr>
              <a:xfrm flipH="1">
                <a:off x="4958548" y="2001770"/>
                <a:ext cx="1467020" cy="3220812"/>
                <a:chOff x="848668" y="1743955"/>
                <a:chExt cx="1467020" cy="3220812"/>
              </a:xfrm>
            </p:grpSpPr>
            <p:cxnSp>
              <p:nvCxnSpPr>
                <p:cNvPr id="44" name="Conector recto 43">
                  <a:extLst>
                    <a:ext uri="{FF2B5EF4-FFF2-40B4-BE49-F238E27FC236}">
                      <a16:creationId xmlns:a16="http://schemas.microsoft.com/office/drawing/2014/main" id="{9B73AC39-56DF-45D5-A621-932E080CA66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48668" y="1748004"/>
                  <a:ext cx="1004970" cy="3216763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Conector recto 44">
                  <a:extLst>
                    <a:ext uri="{FF2B5EF4-FFF2-40B4-BE49-F238E27FC236}">
                      <a16:creationId xmlns:a16="http://schemas.microsoft.com/office/drawing/2014/main" id="{14540914-CD52-43C1-810B-F4F6BAC9780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578117" y="1743955"/>
                  <a:ext cx="737571" cy="2396664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Conector recto 45">
                  <a:extLst>
                    <a:ext uri="{FF2B5EF4-FFF2-40B4-BE49-F238E27FC236}">
                      <a16:creationId xmlns:a16="http://schemas.microsoft.com/office/drawing/2014/main" id="{87BA2803-E867-418D-8E43-A08DD164447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48668" y="1750051"/>
                  <a:ext cx="729449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3" name="Conector recto 12">
                <a:extLst>
                  <a:ext uri="{FF2B5EF4-FFF2-40B4-BE49-F238E27FC236}">
                    <a16:creationId xmlns:a16="http://schemas.microsoft.com/office/drawing/2014/main" id="{EB21DB0A-A03D-447C-9F5F-FBB8A93EA23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51510" y="5222582"/>
                <a:ext cx="2685338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" name="Conector recto 13">
                <a:extLst>
                  <a:ext uri="{FF2B5EF4-FFF2-40B4-BE49-F238E27FC236}">
                    <a16:creationId xmlns:a16="http://schemas.microsoft.com/office/drawing/2014/main" id="{A19112FD-83CA-4AD0-8486-B723849B016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952032" y="4398435"/>
                <a:ext cx="1006515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" name="Conector recto 14">
                <a:extLst>
                  <a:ext uri="{FF2B5EF4-FFF2-40B4-BE49-F238E27FC236}">
                    <a16:creationId xmlns:a16="http://schemas.microsoft.com/office/drawing/2014/main" id="{20BB61F3-F71B-4BD6-90E6-D2A5FBCF14F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211718" y="2336306"/>
                <a:ext cx="631429" cy="2051772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ector recto 15">
                <a:extLst>
                  <a:ext uri="{FF2B5EF4-FFF2-40B4-BE49-F238E27FC236}">
                    <a16:creationId xmlns:a16="http://schemas.microsoft.com/office/drawing/2014/main" id="{DE44382E-8689-44F7-84F7-C6125415A84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2793" y="2336306"/>
                <a:ext cx="318902" cy="0"/>
              </a:xfrm>
              <a:prstGeom prst="line">
                <a:avLst/>
              </a:prstGeom>
              <a:ln w="19050"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ector recto 16">
                <a:extLst>
                  <a:ext uri="{FF2B5EF4-FFF2-40B4-BE49-F238E27FC236}">
                    <a16:creationId xmlns:a16="http://schemas.microsoft.com/office/drawing/2014/main" id="{F6FDC3EB-DA94-443A-88CA-D2572B30304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047888" y="2336303"/>
                <a:ext cx="318902" cy="0"/>
              </a:xfrm>
              <a:prstGeom prst="line">
                <a:avLst/>
              </a:prstGeom>
              <a:ln w="19050"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ector recto 17">
                <a:extLst>
                  <a:ext uri="{FF2B5EF4-FFF2-40B4-BE49-F238E27FC236}">
                    <a16:creationId xmlns:a16="http://schemas.microsoft.com/office/drawing/2014/main" id="{644FCD89-0C98-471F-B5BC-123B9BF37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56858" y="2339261"/>
                <a:ext cx="318902" cy="0"/>
              </a:xfrm>
              <a:prstGeom prst="line">
                <a:avLst/>
              </a:prstGeom>
              <a:ln w="19050"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ector recto 18">
                <a:extLst>
                  <a:ext uri="{FF2B5EF4-FFF2-40B4-BE49-F238E27FC236}">
                    <a16:creationId xmlns:a16="http://schemas.microsoft.com/office/drawing/2014/main" id="{36A971A7-7826-4256-8A4B-286BDFC1893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73971" y="2333348"/>
                <a:ext cx="392820" cy="1276422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ector recto 19">
                <a:extLst>
                  <a:ext uri="{FF2B5EF4-FFF2-40B4-BE49-F238E27FC236}">
                    <a16:creationId xmlns:a16="http://schemas.microsoft.com/office/drawing/2014/main" id="{6D91C5A7-4D3B-4387-A032-D2531897FCA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761516" y="2334643"/>
                <a:ext cx="196872" cy="554845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CuadroTexto 20">
                <a:extLst>
                  <a:ext uri="{FF2B5EF4-FFF2-40B4-BE49-F238E27FC236}">
                    <a16:creationId xmlns:a16="http://schemas.microsoft.com/office/drawing/2014/main" id="{C7349996-B185-4514-9F71-704B7861F4E4}"/>
                  </a:ext>
                </a:extLst>
              </p:cNvPr>
              <p:cNvSpPr txBox="1"/>
              <p:nvPr/>
            </p:nvSpPr>
            <p:spPr>
              <a:xfrm>
                <a:off x="1411490" y="1663515"/>
                <a:ext cx="122674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1400" b="1" dirty="0" err="1"/>
                  <a:t>Requirements</a:t>
                </a:r>
                <a:endParaRPr lang="en-GB" sz="1400" b="1" dirty="0"/>
              </a:p>
            </p:txBody>
          </p:sp>
          <p:sp>
            <p:nvSpPr>
              <p:cNvPr id="22" name="CuadroTexto 21">
                <a:extLst>
                  <a:ext uri="{FF2B5EF4-FFF2-40B4-BE49-F238E27FC236}">
                    <a16:creationId xmlns:a16="http://schemas.microsoft.com/office/drawing/2014/main" id="{0F00BD29-43A1-4591-9034-322575BCAF18}"/>
                  </a:ext>
                </a:extLst>
              </p:cNvPr>
              <p:cNvSpPr txBox="1"/>
              <p:nvPr/>
            </p:nvSpPr>
            <p:spPr>
              <a:xfrm>
                <a:off x="5716359" y="1633037"/>
                <a:ext cx="76918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1400" b="1" dirty="0" err="1"/>
                  <a:t>Product</a:t>
                </a:r>
                <a:endParaRPr lang="en-GB" sz="1400" b="1" dirty="0"/>
              </a:p>
            </p:txBody>
          </p:sp>
          <p:sp>
            <p:nvSpPr>
              <p:cNvPr id="23" name="Flecha: a la derecha 22">
                <a:extLst>
                  <a:ext uri="{FF2B5EF4-FFF2-40B4-BE49-F238E27FC236}">
                    <a16:creationId xmlns:a16="http://schemas.microsoft.com/office/drawing/2014/main" id="{596EE730-CBF1-4498-8299-A20BAFAE6DDA}"/>
                  </a:ext>
                </a:extLst>
              </p:cNvPr>
              <p:cNvSpPr/>
              <p:nvPr/>
            </p:nvSpPr>
            <p:spPr>
              <a:xfrm rot="4359868">
                <a:off x="1583187" y="3205892"/>
                <a:ext cx="1935261" cy="497879"/>
              </a:xfrm>
              <a:prstGeom prst="rightArrow">
                <a:avLst>
                  <a:gd name="adj1" fmla="val 50000"/>
                  <a:gd name="adj2" fmla="val 58078"/>
                </a:avLst>
              </a:prstGeom>
              <a:solidFill>
                <a:schemeClr val="bg1">
                  <a:lumMod val="95000"/>
                </a:schemeClr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sz="1400" dirty="0" err="1">
                    <a:solidFill>
                      <a:sysClr val="windowText" lastClr="000000"/>
                    </a:solidFill>
                  </a:rPr>
                  <a:t>System</a:t>
                </a:r>
                <a:r>
                  <a:rPr lang="es-ES" sz="1400" dirty="0">
                    <a:solidFill>
                      <a:sysClr val="windowText" lastClr="000000"/>
                    </a:solidFill>
                  </a:rPr>
                  <a:t> </a:t>
                </a:r>
                <a:r>
                  <a:rPr lang="es-ES" sz="1400" dirty="0" err="1">
                    <a:solidFill>
                      <a:sysClr val="windowText" lastClr="000000"/>
                    </a:solidFill>
                  </a:rPr>
                  <a:t>design</a:t>
                </a:r>
                <a:endParaRPr lang="en-GB" sz="140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4" name="Flecha: a la derecha 23">
                <a:extLst>
                  <a:ext uri="{FF2B5EF4-FFF2-40B4-BE49-F238E27FC236}">
                    <a16:creationId xmlns:a16="http://schemas.microsoft.com/office/drawing/2014/main" id="{68FB497C-9DD3-4A35-A56B-FEF8BF0E20CE}"/>
                  </a:ext>
                </a:extLst>
              </p:cNvPr>
              <p:cNvSpPr/>
              <p:nvPr/>
            </p:nvSpPr>
            <p:spPr>
              <a:xfrm rot="6469543" flipH="1" flipV="1">
                <a:off x="4668749" y="3154134"/>
                <a:ext cx="1931018" cy="497879"/>
              </a:xfrm>
              <a:prstGeom prst="rightArrow">
                <a:avLst>
                  <a:gd name="adj1" fmla="val 50000"/>
                  <a:gd name="adj2" fmla="val 58078"/>
                </a:avLst>
              </a:prstGeom>
              <a:solidFill>
                <a:schemeClr val="bg1">
                  <a:lumMod val="95000"/>
                </a:schemeClr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sz="1400" dirty="0" err="1">
                    <a:solidFill>
                      <a:sysClr val="windowText" lastClr="000000"/>
                    </a:solidFill>
                  </a:rPr>
                  <a:t>System</a:t>
                </a:r>
                <a:r>
                  <a:rPr lang="es-ES" sz="1400" dirty="0">
                    <a:solidFill>
                      <a:sysClr val="windowText" lastClr="000000"/>
                    </a:solidFill>
                  </a:rPr>
                  <a:t> </a:t>
                </a:r>
                <a:r>
                  <a:rPr lang="es-ES" sz="1400" dirty="0" err="1">
                    <a:solidFill>
                      <a:sysClr val="windowText" lastClr="000000"/>
                    </a:solidFill>
                  </a:rPr>
                  <a:t>Integration</a:t>
                </a:r>
                <a:endParaRPr lang="en-GB" sz="140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5" name="CuadroTexto 24">
                <a:extLst>
                  <a:ext uri="{FF2B5EF4-FFF2-40B4-BE49-F238E27FC236}">
                    <a16:creationId xmlns:a16="http://schemas.microsoft.com/office/drawing/2014/main" id="{B7CDABBA-0E31-44FE-AE2C-E2221E477268}"/>
                  </a:ext>
                </a:extLst>
              </p:cNvPr>
              <p:cNvSpPr txBox="1"/>
              <p:nvPr/>
            </p:nvSpPr>
            <p:spPr>
              <a:xfrm>
                <a:off x="3750116" y="1940814"/>
                <a:ext cx="106413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1400" b="1" dirty="0">
                    <a:solidFill>
                      <a:schemeClr val="accent1"/>
                    </a:solidFill>
                  </a:rPr>
                  <a:t>Digital Twin</a:t>
                </a:r>
                <a:endParaRPr lang="en-GB" sz="1400" b="1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26" name="Flecha: a la derecha 25">
                <a:extLst>
                  <a:ext uri="{FF2B5EF4-FFF2-40B4-BE49-F238E27FC236}">
                    <a16:creationId xmlns:a16="http://schemas.microsoft.com/office/drawing/2014/main" id="{FAE66CE1-DCD1-4362-B294-1D531743B381}"/>
                  </a:ext>
                </a:extLst>
              </p:cNvPr>
              <p:cNvSpPr/>
              <p:nvPr/>
            </p:nvSpPr>
            <p:spPr>
              <a:xfrm rot="6469543" flipH="1" flipV="1">
                <a:off x="2951527" y="3148210"/>
                <a:ext cx="1931018" cy="497879"/>
              </a:xfrm>
              <a:prstGeom prst="rightArrow">
                <a:avLst>
                  <a:gd name="adj1" fmla="val 50000"/>
                  <a:gd name="adj2" fmla="val 58078"/>
                </a:avLst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sz="1400" dirty="0">
                    <a:solidFill>
                      <a:schemeClr val="bg1"/>
                    </a:solidFill>
                  </a:rPr>
                  <a:t>Virtual </a:t>
                </a:r>
                <a:r>
                  <a:rPr lang="es-ES" sz="1400" dirty="0" err="1">
                    <a:solidFill>
                      <a:schemeClr val="bg1"/>
                    </a:solidFill>
                  </a:rPr>
                  <a:t>integration</a:t>
                </a:r>
                <a:endParaRPr lang="en-GB" sz="1400" dirty="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27" name="Conector recto 26">
                <a:extLst>
                  <a:ext uri="{FF2B5EF4-FFF2-40B4-BE49-F238E27FC236}">
                    <a16:creationId xmlns:a16="http://schemas.microsoft.com/office/drawing/2014/main" id="{98DE9B5D-AA9A-4CA5-A1A0-0B33566DCFB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952032" y="2266753"/>
                <a:ext cx="662737" cy="2121325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8" name="Conector recto 27">
                <a:extLst>
                  <a:ext uri="{FF2B5EF4-FFF2-40B4-BE49-F238E27FC236}">
                    <a16:creationId xmlns:a16="http://schemas.microsoft.com/office/drawing/2014/main" id="{46627B81-F8DC-4D69-AEFA-A26F19D0A29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250808" y="2266753"/>
                <a:ext cx="652053" cy="2118780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9" name="Conector recto 28">
                <a:extLst>
                  <a:ext uri="{FF2B5EF4-FFF2-40B4-BE49-F238E27FC236}">
                    <a16:creationId xmlns:a16="http://schemas.microsoft.com/office/drawing/2014/main" id="{CD3E3BC7-1F3F-46DD-9330-398628AE69C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879735" y="2271564"/>
                <a:ext cx="729449" cy="0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0" name="Conector recto 29">
                <a:extLst>
                  <a:ext uri="{FF2B5EF4-FFF2-40B4-BE49-F238E27FC236}">
                    <a16:creationId xmlns:a16="http://schemas.microsoft.com/office/drawing/2014/main" id="{FF07B089-FAFB-44C9-9344-A4F003965BD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799842" y="3742967"/>
                <a:ext cx="318902" cy="0"/>
              </a:xfrm>
              <a:prstGeom prst="line">
                <a:avLst/>
              </a:prstGeom>
              <a:ln w="19050">
                <a:solidFill>
                  <a:schemeClr val="tx1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ector recto 30">
                <a:extLst>
                  <a:ext uri="{FF2B5EF4-FFF2-40B4-BE49-F238E27FC236}">
                    <a16:creationId xmlns:a16="http://schemas.microsoft.com/office/drawing/2014/main" id="{359D59AF-5568-4ED5-9F6A-894A76802CD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920270" y="2325765"/>
                <a:ext cx="637841" cy="207260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ector recto 31">
                <a:extLst>
                  <a:ext uri="{FF2B5EF4-FFF2-40B4-BE49-F238E27FC236}">
                    <a16:creationId xmlns:a16="http://schemas.microsoft.com/office/drawing/2014/main" id="{B1A8D98E-57F6-42CD-A178-9F20D41158E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342808" y="2888192"/>
                <a:ext cx="318902" cy="0"/>
              </a:xfrm>
              <a:prstGeom prst="line">
                <a:avLst/>
              </a:prstGeom>
              <a:ln w="19050"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ector recto 32">
                <a:extLst>
                  <a:ext uri="{FF2B5EF4-FFF2-40B4-BE49-F238E27FC236}">
                    <a16:creationId xmlns:a16="http://schemas.microsoft.com/office/drawing/2014/main" id="{FC9BB135-DECE-4F97-A3C3-6C6D5DAD4AC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888437" y="2891156"/>
                <a:ext cx="318902" cy="0"/>
              </a:xfrm>
              <a:prstGeom prst="line">
                <a:avLst/>
              </a:prstGeom>
              <a:ln w="19050"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ector recto 33">
                <a:extLst>
                  <a:ext uri="{FF2B5EF4-FFF2-40B4-BE49-F238E27FC236}">
                    <a16:creationId xmlns:a16="http://schemas.microsoft.com/office/drawing/2014/main" id="{14A5B41D-B573-45FF-875D-C1E0BFB2427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056202" y="2888192"/>
                <a:ext cx="318902" cy="0"/>
              </a:xfrm>
              <a:prstGeom prst="line">
                <a:avLst/>
              </a:prstGeom>
              <a:ln w="19050">
                <a:solidFill>
                  <a:schemeClr val="tx1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ector recto 34">
                <a:extLst>
                  <a:ext uri="{FF2B5EF4-FFF2-40B4-BE49-F238E27FC236}">
                    <a16:creationId xmlns:a16="http://schemas.microsoft.com/office/drawing/2014/main" id="{1CEBD64E-9ED5-47AA-B378-FA9704D3DC2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253580" y="2326355"/>
                <a:ext cx="318902" cy="0"/>
              </a:xfrm>
              <a:prstGeom prst="line">
                <a:avLst/>
              </a:prstGeom>
              <a:ln w="19050">
                <a:solidFill>
                  <a:schemeClr val="tx1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Flecha: a la derecha 35">
                <a:extLst>
                  <a:ext uri="{FF2B5EF4-FFF2-40B4-BE49-F238E27FC236}">
                    <a16:creationId xmlns:a16="http://schemas.microsoft.com/office/drawing/2014/main" id="{04134727-19AE-455A-911C-C0E53C1192E0}"/>
                  </a:ext>
                </a:extLst>
              </p:cNvPr>
              <p:cNvSpPr/>
              <p:nvPr/>
            </p:nvSpPr>
            <p:spPr>
              <a:xfrm rot="10800000" flipH="1" flipV="1">
                <a:off x="3585188" y="4404722"/>
                <a:ext cx="1036640" cy="184442"/>
              </a:xfrm>
              <a:prstGeom prst="rightArrow">
                <a:avLst>
                  <a:gd name="adj1" fmla="val 61468"/>
                  <a:gd name="adj2" fmla="val 63812"/>
                </a:avLst>
              </a:prstGeom>
              <a:solidFill>
                <a:schemeClr val="bg1">
                  <a:lumMod val="9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sz="1100" dirty="0" err="1">
                    <a:solidFill>
                      <a:sysClr val="windowText" lastClr="000000"/>
                    </a:solidFill>
                  </a:rPr>
                  <a:t>mechanical</a:t>
                </a:r>
                <a:endParaRPr lang="en-GB" sz="120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7" name="CuadroTexto 36">
                <a:extLst>
                  <a:ext uri="{FF2B5EF4-FFF2-40B4-BE49-F238E27FC236}">
                    <a16:creationId xmlns:a16="http://schemas.microsoft.com/office/drawing/2014/main" id="{3D11F24F-B094-495A-86F7-028CD3311735}"/>
                  </a:ext>
                </a:extLst>
              </p:cNvPr>
              <p:cNvSpPr txBox="1"/>
              <p:nvPr/>
            </p:nvSpPr>
            <p:spPr>
              <a:xfrm>
                <a:off x="3685746" y="4493538"/>
                <a:ext cx="70429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s-ES" sz="1400" dirty="0" err="1">
                    <a:solidFill>
                      <a:schemeClr val="tx2">
                        <a:lumMod val="95000"/>
                        <a:lumOff val="5000"/>
                      </a:schemeClr>
                    </a:solidFill>
                  </a:rPr>
                  <a:t>System</a:t>
                </a:r>
                <a:endParaRPr lang="en-GB" sz="1400" dirty="0">
                  <a:solidFill>
                    <a:schemeClr val="tx2">
                      <a:lumMod val="95000"/>
                      <a:lumOff val="5000"/>
                    </a:schemeClr>
                  </a:solidFill>
                </a:endParaRPr>
              </a:p>
            </p:txBody>
          </p:sp>
          <p:sp>
            <p:nvSpPr>
              <p:cNvPr id="38" name="Flecha: a la derecha 37">
                <a:extLst>
                  <a:ext uri="{FF2B5EF4-FFF2-40B4-BE49-F238E27FC236}">
                    <a16:creationId xmlns:a16="http://schemas.microsoft.com/office/drawing/2014/main" id="{E1BE6130-96EA-4805-A6A2-0F857ED60B85}"/>
                  </a:ext>
                </a:extLst>
              </p:cNvPr>
              <p:cNvSpPr/>
              <p:nvPr/>
            </p:nvSpPr>
            <p:spPr>
              <a:xfrm rot="10800000" flipH="1" flipV="1">
                <a:off x="3585188" y="4730401"/>
                <a:ext cx="1036640" cy="152848"/>
              </a:xfrm>
              <a:prstGeom prst="rightArrow">
                <a:avLst>
                  <a:gd name="adj1" fmla="val 61468"/>
                  <a:gd name="adj2" fmla="val 63812"/>
                </a:avLst>
              </a:prstGeom>
              <a:solidFill>
                <a:schemeClr val="bg1">
                  <a:lumMod val="9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sz="1100" dirty="0" err="1">
                    <a:solidFill>
                      <a:sysClr val="windowText" lastClr="000000"/>
                    </a:solidFill>
                  </a:rPr>
                  <a:t>electrical</a:t>
                </a:r>
                <a:endParaRPr lang="en-GB" sz="110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9" name="Flecha: a la derecha 38">
                <a:extLst>
                  <a:ext uri="{FF2B5EF4-FFF2-40B4-BE49-F238E27FC236}">
                    <a16:creationId xmlns:a16="http://schemas.microsoft.com/office/drawing/2014/main" id="{2D088D9E-C252-462E-A89B-67507E56846E}"/>
                  </a:ext>
                </a:extLst>
              </p:cNvPr>
              <p:cNvSpPr/>
              <p:nvPr/>
            </p:nvSpPr>
            <p:spPr>
              <a:xfrm rot="10800000" flipH="1" flipV="1">
                <a:off x="3585188" y="5056537"/>
                <a:ext cx="1036640" cy="156707"/>
              </a:xfrm>
              <a:prstGeom prst="rightArrow">
                <a:avLst>
                  <a:gd name="adj1" fmla="val 61468"/>
                  <a:gd name="adj2" fmla="val 63812"/>
                </a:avLst>
              </a:prstGeom>
              <a:solidFill>
                <a:schemeClr val="bg1">
                  <a:lumMod val="9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sz="1100" dirty="0" err="1">
                    <a:solidFill>
                      <a:sysClr val="windowText" lastClr="000000"/>
                    </a:solidFill>
                  </a:rPr>
                  <a:t>automation</a:t>
                </a:r>
                <a:endParaRPr lang="en-GB" sz="110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40" name="CuadroTexto 39">
                <a:extLst>
                  <a:ext uri="{FF2B5EF4-FFF2-40B4-BE49-F238E27FC236}">
                    <a16:creationId xmlns:a16="http://schemas.microsoft.com/office/drawing/2014/main" id="{C1BDA984-B9B0-407C-9467-A9BF3FB77AE6}"/>
                  </a:ext>
                </a:extLst>
              </p:cNvPr>
              <p:cNvSpPr txBox="1"/>
              <p:nvPr/>
            </p:nvSpPr>
            <p:spPr>
              <a:xfrm>
                <a:off x="3511950" y="4820713"/>
                <a:ext cx="105189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s-ES" sz="1400" dirty="0" err="1">
                    <a:solidFill>
                      <a:schemeClr val="tx2">
                        <a:lumMod val="95000"/>
                        <a:lumOff val="5000"/>
                      </a:schemeClr>
                    </a:solidFill>
                  </a:rPr>
                  <a:t>Engineering</a:t>
                </a:r>
                <a:endParaRPr lang="en-GB" sz="1400" dirty="0">
                  <a:solidFill>
                    <a:schemeClr val="tx2">
                      <a:lumMod val="95000"/>
                      <a:lumOff val="5000"/>
                    </a:schemeClr>
                  </a:solidFill>
                </a:endParaRPr>
              </a:p>
            </p:txBody>
          </p:sp>
          <p:sp>
            <p:nvSpPr>
              <p:cNvPr id="41" name="Rectángulo 40">
                <a:extLst>
                  <a:ext uri="{FF2B5EF4-FFF2-40B4-BE49-F238E27FC236}">
                    <a16:creationId xmlns:a16="http://schemas.microsoft.com/office/drawing/2014/main" id="{726CB503-BCD7-4F26-A625-E461667330DB}"/>
                  </a:ext>
                </a:extLst>
              </p:cNvPr>
              <p:cNvSpPr/>
              <p:nvPr/>
            </p:nvSpPr>
            <p:spPr>
              <a:xfrm>
                <a:off x="3026645" y="3145862"/>
                <a:ext cx="511679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s-ES" sz="1400" dirty="0">
                    <a:solidFill>
                      <a:schemeClr val="accent1"/>
                    </a:solidFill>
                  </a:rPr>
                  <a:t>V&amp;V</a:t>
                </a:r>
                <a:endParaRPr lang="en-GB" sz="1400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42" name="Rectángulo 41">
                <a:extLst>
                  <a:ext uri="{FF2B5EF4-FFF2-40B4-BE49-F238E27FC236}">
                    <a16:creationId xmlns:a16="http://schemas.microsoft.com/office/drawing/2014/main" id="{89A0B2CA-466F-48F3-8B54-EF9E7CF70095}"/>
                  </a:ext>
                </a:extLst>
              </p:cNvPr>
              <p:cNvSpPr/>
              <p:nvPr/>
            </p:nvSpPr>
            <p:spPr>
              <a:xfrm>
                <a:off x="4483449" y="3165528"/>
                <a:ext cx="511679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s-ES" sz="1400" dirty="0"/>
                  <a:t>V&amp;V</a:t>
                </a:r>
                <a:endParaRPr lang="en-GB" sz="1400" dirty="0"/>
              </a:p>
            </p:txBody>
          </p:sp>
          <p:cxnSp>
            <p:nvCxnSpPr>
              <p:cNvPr id="43" name="Conector recto 42">
                <a:extLst>
                  <a:ext uri="{FF2B5EF4-FFF2-40B4-BE49-F238E27FC236}">
                    <a16:creationId xmlns:a16="http://schemas.microsoft.com/office/drawing/2014/main" id="{09DC0647-D99D-4334-8747-2DDC7F01084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212109" y="4394411"/>
                <a:ext cx="729449" cy="0"/>
              </a:xfrm>
              <a:prstGeom prst="line">
                <a:avLst/>
              </a:prstGeom>
              <a:ln>
                <a:solidFill>
                  <a:schemeClr val="accent1"/>
                </a:solidFill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51" name="Flecha: hacia la izquierda 50">
              <a:extLst>
                <a:ext uri="{FF2B5EF4-FFF2-40B4-BE49-F238E27FC236}">
                  <a16:creationId xmlns:a16="http://schemas.microsoft.com/office/drawing/2014/main" id="{AFBDEA9B-AF7D-4FF1-9F80-4C6B5730B433}"/>
                </a:ext>
              </a:extLst>
            </p:cNvPr>
            <p:cNvSpPr/>
            <p:nvPr/>
          </p:nvSpPr>
          <p:spPr>
            <a:xfrm>
              <a:off x="2883544" y="1987456"/>
              <a:ext cx="2820972" cy="384677"/>
            </a:xfrm>
            <a:prstGeom prst="leftArrow">
              <a:avLst/>
            </a:prstGeom>
            <a:solidFill>
              <a:schemeClr val="bg1">
                <a:lumMod val="95000"/>
              </a:schemeClr>
            </a:solidFill>
            <a:ln w="952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ES" sz="1400" dirty="0" err="1"/>
                <a:t>Operation</a:t>
              </a:r>
              <a:endParaRPr lang="en-GB" dirty="0"/>
            </a:p>
          </p:txBody>
        </p:sp>
      </p:grpSp>
      <p:sp>
        <p:nvSpPr>
          <p:cNvPr id="52" name="Rectángulo 51">
            <a:extLst>
              <a:ext uri="{FF2B5EF4-FFF2-40B4-BE49-F238E27FC236}">
                <a16:creationId xmlns:a16="http://schemas.microsoft.com/office/drawing/2014/main" id="{46E7636D-D54C-4B0A-AA43-B5C98D86C45E}"/>
              </a:ext>
            </a:extLst>
          </p:cNvPr>
          <p:cNvSpPr/>
          <p:nvPr/>
        </p:nvSpPr>
        <p:spPr>
          <a:xfrm>
            <a:off x="422031" y="915936"/>
            <a:ext cx="21976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" sz="2800" b="1" dirty="0" err="1"/>
              <a:t>Development</a:t>
            </a:r>
            <a:endParaRPr lang="es-ES" dirty="0">
              <a:solidFill>
                <a:schemeClr val="bg1"/>
              </a:solidFill>
            </a:endParaRPr>
          </a:p>
        </p:txBody>
      </p:sp>
      <p:pic>
        <p:nvPicPr>
          <p:cNvPr id="53" name="Imagen 52">
            <a:extLst>
              <a:ext uri="{FF2B5EF4-FFF2-40B4-BE49-F238E27FC236}">
                <a16:creationId xmlns:a16="http://schemas.microsoft.com/office/drawing/2014/main" id="{C033D728-B64F-4044-A58D-EE62EB151A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2749" y="145892"/>
            <a:ext cx="503274" cy="648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97178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3606C-2193-1D48-8488-FB937C7EDD75}" type="datetime3">
              <a:rPr lang="es-ES_tradnl" smtClean="0"/>
              <a:t>07.01.21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56FEA-1119-414E-9BDA-0F3F06B9EA58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Digital twin for a DevOps approach</a:t>
            </a:r>
          </a:p>
        </p:txBody>
      </p:sp>
      <p:grpSp>
        <p:nvGrpSpPr>
          <p:cNvPr id="3" name="Grupo 2">
            <a:extLst>
              <a:ext uri="{FF2B5EF4-FFF2-40B4-BE49-F238E27FC236}">
                <a16:creationId xmlns:a16="http://schemas.microsoft.com/office/drawing/2014/main" id="{B8CEF3B8-8EF6-44F8-94E1-A13931C2556D}"/>
              </a:ext>
            </a:extLst>
          </p:cNvPr>
          <p:cNvGrpSpPr/>
          <p:nvPr/>
        </p:nvGrpSpPr>
        <p:grpSpPr>
          <a:xfrm>
            <a:off x="2221266" y="2048562"/>
            <a:ext cx="5074054" cy="3605489"/>
            <a:chOff x="1543524" y="1987456"/>
            <a:chExt cx="5074054" cy="3605489"/>
          </a:xfrm>
        </p:grpSpPr>
        <p:grpSp>
          <p:nvGrpSpPr>
            <p:cNvPr id="6" name="Grupo 5">
              <a:extLst>
                <a:ext uri="{FF2B5EF4-FFF2-40B4-BE49-F238E27FC236}">
                  <a16:creationId xmlns:a16="http://schemas.microsoft.com/office/drawing/2014/main" id="{6B3DAADF-D100-4FD0-B67D-3CC968BCB6D9}"/>
                </a:ext>
              </a:extLst>
            </p:cNvPr>
            <p:cNvGrpSpPr/>
            <p:nvPr/>
          </p:nvGrpSpPr>
          <p:grpSpPr>
            <a:xfrm>
              <a:off x="1543524" y="2003400"/>
              <a:ext cx="5074054" cy="3589545"/>
              <a:chOff x="1411490" y="1633037"/>
              <a:chExt cx="5074054" cy="3589545"/>
            </a:xfrm>
          </p:grpSpPr>
          <p:cxnSp>
            <p:nvCxnSpPr>
              <p:cNvPr id="7" name="Conector recto 6">
                <a:extLst>
                  <a:ext uri="{FF2B5EF4-FFF2-40B4-BE49-F238E27FC236}">
                    <a16:creationId xmlns:a16="http://schemas.microsoft.com/office/drawing/2014/main" id="{DA20757D-EA82-4E52-8520-19CFCC67C1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101994" y="3742967"/>
                <a:ext cx="318902" cy="0"/>
              </a:xfrm>
              <a:prstGeom prst="line">
                <a:avLst/>
              </a:prstGeom>
              <a:ln w="19050"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Conector recto 7">
                <a:extLst>
                  <a:ext uri="{FF2B5EF4-FFF2-40B4-BE49-F238E27FC236}">
                    <a16:creationId xmlns:a16="http://schemas.microsoft.com/office/drawing/2014/main" id="{7AD560F4-98B1-4CA5-A753-8F9D82B52BD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50116" y="2888192"/>
                <a:ext cx="1351589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Conector recto 8">
                <a:extLst>
                  <a:ext uri="{FF2B5EF4-FFF2-40B4-BE49-F238E27FC236}">
                    <a16:creationId xmlns:a16="http://schemas.microsoft.com/office/drawing/2014/main" id="{51455ECB-D836-4CDE-A9BC-A6052822BBE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902861" y="2333347"/>
                <a:ext cx="1369781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Conector recto 9">
                <a:extLst>
                  <a:ext uri="{FF2B5EF4-FFF2-40B4-BE49-F238E27FC236}">
                    <a16:creationId xmlns:a16="http://schemas.microsoft.com/office/drawing/2014/main" id="{C84134AE-CC87-4EC2-8DDE-DB2992ADC7E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464445" y="3742967"/>
                <a:ext cx="1335397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1" name="Grupo 10">
                <a:extLst>
                  <a:ext uri="{FF2B5EF4-FFF2-40B4-BE49-F238E27FC236}">
                    <a16:creationId xmlns:a16="http://schemas.microsoft.com/office/drawing/2014/main" id="{A9172AA7-C932-4EBB-AF63-1ED39B466F2B}"/>
                  </a:ext>
                </a:extLst>
              </p:cNvPr>
              <p:cNvGrpSpPr/>
              <p:nvPr/>
            </p:nvGrpSpPr>
            <p:grpSpPr>
              <a:xfrm>
                <a:off x="1745276" y="2001770"/>
                <a:ext cx="1466442" cy="3220812"/>
                <a:chOff x="830876" y="1691052"/>
                <a:chExt cx="1466442" cy="3220812"/>
              </a:xfrm>
            </p:grpSpPr>
            <p:cxnSp>
              <p:nvCxnSpPr>
                <p:cNvPr id="47" name="Conector recto 46">
                  <a:extLst>
                    <a:ext uri="{FF2B5EF4-FFF2-40B4-BE49-F238E27FC236}">
                      <a16:creationId xmlns:a16="http://schemas.microsoft.com/office/drawing/2014/main" id="{10576C5C-9394-4579-A628-396E22F5FBD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30876" y="1691052"/>
                  <a:ext cx="1006234" cy="3220812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Conector recto 48">
                  <a:extLst>
                    <a:ext uri="{FF2B5EF4-FFF2-40B4-BE49-F238E27FC236}">
                      <a16:creationId xmlns:a16="http://schemas.microsoft.com/office/drawing/2014/main" id="{D3101051-6E10-42B4-964F-694896A483B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564235" y="1697799"/>
                  <a:ext cx="733083" cy="2389918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Conector recto 49">
                  <a:extLst>
                    <a:ext uri="{FF2B5EF4-FFF2-40B4-BE49-F238E27FC236}">
                      <a16:creationId xmlns:a16="http://schemas.microsoft.com/office/drawing/2014/main" id="{01A379CA-EBB1-47D8-B520-99CD4EB2261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34619" y="1697799"/>
                  <a:ext cx="729449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" name="Grupo 11">
                <a:extLst>
                  <a:ext uri="{FF2B5EF4-FFF2-40B4-BE49-F238E27FC236}">
                    <a16:creationId xmlns:a16="http://schemas.microsoft.com/office/drawing/2014/main" id="{8DB8BCB7-F1E6-49FF-ABDA-82345EF6F822}"/>
                  </a:ext>
                </a:extLst>
              </p:cNvPr>
              <p:cNvGrpSpPr/>
              <p:nvPr/>
            </p:nvGrpSpPr>
            <p:grpSpPr>
              <a:xfrm flipH="1">
                <a:off x="4958548" y="2001770"/>
                <a:ext cx="1467020" cy="3220812"/>
                <a:chOff x="848668" y="1743955"/>
                <a:chExt cx="1467020" cy="3220812"/>
              </a:xfrm>
            </p:grpSpPr>
            <p:cxnSp>
              <p:nvCxnSpPr>
                <p:cNvPr id="44" name="Conector recto 43">
                  <a:extLst>
                    <a:ext uri="{FF2B5EF4-FFF2-40B4-BE49-F238E27FC236}">
                      <a16:creationId xmlns:a16="http://schemas.microsoft.com/office/drawing/2014/main" id="{9B73AC39-56DF-45D5-A621-932E080CA66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48668" y="1748004"/>
                  <a:ext cx="1004970" cy="3216763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Conector recto 44">
                  <a:extLst>
                    <a:ext uri="{FF2B5EF4-FFF2-40B4-BE49-F238E27FC236}">
                      <a16:creationId xmlns:a16="http://schemas.microsoft.com/office/drawing/2014/main" id="{14540914-CD52-43C1-810B-F4F6BAC9780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578117" y="1743955"/>
                  <a:ext cx="737571" cy="2396664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Conector recto 45">
                  <a:extLst>
                    <a:ext uri="{FF2B5EF4-FFF2-40B4-BE49-F238E27FC236}">
                      <a16:creationId xmlns:a16="http://schemas.microsoft.com/office/drawing/2014/main" id="{87BA2803-E867-418D-8E43-A08DD164447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48668" y="1750051"/>
                  <a:ext cx="729449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3" name="Conector recto 12">
                <a:extLst>
                  <a:ext uri="{FF2B5EF4-FFF2-40B4-BE49-F238E27FC236}">
                    <a16:creationId xmlns:a16="http://schemas.microsoft.com/office/drawing/2014/main" id="{EB21DB0A-A03D-447C-9F5F-FBB8A93EA23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51510" y="5222582"/>
                <a:ext cx="2685338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" name="Conector recto 13">
                <a:extLst>
                  <a:ext uri="{FF2B5EF4-FFF2-40B4-BE49-F238E27FC236}">
                    <a16:creationId xmlns:a16="http://schemas.microsoft.com/office/drawing/2014/main" id="{A19112FD-83CA-4AD0-8486-B723849B016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952032" y="4398435"/>
                <a:ext cx="1006515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" name="Conector recto 14">
                <a:extLst>
                  <a:ext uri="{FF2B5EF4-FFF2-40B4-BE49-F238E27FC236}">
                    <a16:creationId xmlns:a16="http://schemas.microsoft.com/office/drawing/2014/main" id="{20BB61F3-F71B-4BD6-90E6-D2A5FBCF14F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211718" y="2336306"/>
                <a:ext cx="631429" cy="2051772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ector recto 15">
                <a:extLst>
                  <a:ext uri="{FF2B5EF4-FFF2-40B4-BE49-F238E27FC236}">
                    <a16:creationId xmlns:a16="http://schemas.microsoft.com/office/drawing/2014/main" id="{DE44382E-8689-44F7-84F7-C6125415A84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2793" y="2336306"/>
                <a:ext cx="318902" cy="0"/>
              </a:xfrm>
              <a:prstGeom prst="line">
                <a:avLst/>
              </a:prstGeom>
              <a:ln w="19050"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ector recto 16">
                <a:extLst>
                  <a:ext uri="{FF2B5EF4-FFF2-40B4-BE49-F238E27FC236}">
                    <a16:creationId xmlns:a16="http://schemas.microsoft.com/office/drawing/2014/main" id="{F6FDC3EB-DA94-443A-88CA-D2572B30304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047888" y="2336303"/>
                <a:ext cx="318902" cy="0"/>
              </a:xfrm>
              <a:prstGeom prst="line">
                <a:avLst/>
              </a:prstGeom>
              <a:ln w="19050"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ector recto 17">
                <a:extLst>
                  <a:ext uri="{FF2B5EF4-FFF2-40B4-BE49-F238E27FC236}">
                    <a16:creationId xmlns:a16="http://schemas.microsoft.com/office/drawing/2014/main" id="{644FCD89-0C98-471F-B5BC-123B9BF37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56858" y="2339261"/>
                <a:ext cx="318902" cy="0"/>
              </a:xfrm>
              <a:prstGeom prst="line">
                <a:avLst/>
              </a:prstGeom>
              <a:ln w="19050"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ector recto 18">
                <a:extLst>
                  <a:ext uri="{FF2B5EF4-FFF2-40B4-BE49-F238E27FC236}">
                    <a16:creationId xmlns:a16="http://schemas.microsoft.com/office/drawing/2014/main" id="{36A971A7-7826-4256-8A4B-286BDFC1893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73971" y="2333348"/>
                <a:ext cx="392820" cy="1276422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ector recto 19">
                <a:extLst>
                  <a:ext uri="{FF2B5EF4-FFF2-40B4-BE49-F238E27FC236}">
                    <a16:creationId xmlns:a16="http://schemas.microsoft.com/office/drawing/2014/main" id="{6D91C5A7-4D3B-4387-A032-D2531897FCA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761516" y="2334643"/>
                <a:ext cx="196872" cy="554845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CuadroTexto 20">
                <a:extLst>
                  <a:ext uri="{FF2B5EF4-FFF2-40B4-BE49-F238E27FC236}">
                    <a16:creationId xmlns:a16="http://schemas.microsoft.com/office/drawing/2014/main" id="{C7349996-B185-4514-9F71-704B7861F4E4}"/>
                  </a:ext>
                </a:extLst>
              </p:cNvPr>
              <p:cNvSpPr txBox="1"/>
              <p:nvPr/>
            </p:nvSpPr>
            <p:spPr>
              <a:xfrm>
                <a:off x="1411490" y="1663515"/>
                <a:ext cx="122674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1400" b="1" dirty="0" err="1"/>
                  <a:t>Requirements</a:t>
                </a:r>
                <a:endParaRPr lang="en-GB" sz="1400" b="1" dirty="0"/>
              </a:p>
            </p:txBody>
          </p:sp>
          <p:sp>
            <p:nvSpPr>
              <p:cNvPr id="22" name="CuadroTexto 21">
                <a:extLst>
                  <a:ext uri="{FF2B5EF4-FFF2-40B4-BE49-F238E27FC236}">
                    <a16:creationId xmlns:a16="http://schemas.microsoft.com/office/drawing/2014/main" id="{0F00BD29-43A1-4591-9034-322575BCAF18}"/>
                  </a:ext>
                </a:extLst>
              </p:cNvPr>
              <p:cNvSpPr txBox="1"/>
              <p:nvPr/>
            </p:nvSpPr>
            <p:spPr>
              <a:xfrm>
                <a:off x="5716359" y="1633037"/>
                <a:ext cx="76918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1400" b="1" dirty="0" err="1"/>
                  <a:t>Product</a:t>
                </a:r>
                <a:endParaRPr lang="en-GB" sz="1400" b="1" dirty="0"/>
              </a:p>
            </p:txBody>
          </p:sp>
          <p:sp>
            <p:nvSpPr>
              <p:cNvPr id="23" name="Flecha: a la derecha 22">
                <a:extLst>
                  <a:ext uri="{FF2B5EF4-FFF2-40B4-BE49-F238E27FC236}">
                    <a16:creationId xmlns:a16="http://schemas.microsoft.com/office/drawing/2014/main" id="{596EE730-CBF1-4498-8299-A20BAFAE6DDA}"/>
                  </a:ext>
                </a:extLst>
              </p:cNvPr>
              <p:cNvSpPr/>
              <p:nvPr/>
            </p:nvSpPr>
            <p:spPr>
              <a:xfrm rot="4359868">
                <a:off x="1583187" y="3205892"/>
                <a:ext cx="1935261" cy="497879"/>
              </a:xfrm>
              <a:prstGeom prst="rightArrow">
                <a:avLst>
                  <a:gd name="adj1" fmla="val 50000"/>
                  <a:gd name="adj2" fmla="val 58078"/>
                </a:avLst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dirty="0" err="1">
                    <a:solidFill>
                      <a:schemeClr val="bg1"/>
                    </a:solidFill>
                  </a:rPr>
                  <a:t>System</a:t>
                </a:r>
                <a:r>
                  <a:rPr lang="es-ES" dirty="0">
                    <a:solidFill>
                      <a:schemeClr val="bg1"/>
                    </a:solidFill>
                  </a:rPr>
                  <a:t> </a:t>
                </a:r>
                <a:r>
                  <a:rPr lang="es-ES" dirty="0" err="1">
                    <a:solidFill>
                      <a:schemeClr val="bg1"/>
                    </a:solidFill>
                  </a:rPr>
                  <a:t>design</a:t>
                </a:r>
                <a:endParaRPr lang="en-GB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4" name="Flecha: a la derecha 23">
                <a:extLst>
                  <a:ext uri="{FF2B5EF4-FFF2-40B4-BE49-F238E27FC236}">
                    <a16:creationId xmlns:a16="http://schemas.microsoft.com/office/drawing/2014/main" id="{68FB497C-9DD3-4A35-A56B-FEF8BF0E20CE}"/>
                  </a:ext>
                </a:extLst>
              </p:cNvPr>
              <p:cNvSpPr/>
              <p:nvPr/>
            </p:nvSpPr>
            <p:spPr>
              <a:xfrm rot="6469543" flipH="1" flipV="1">
                <a:off x="4668749" y="3154134"/>
                <a:ext cx="1931018" cy="497879"/>
              </a:xfrm>
              <a:prstGeom prst="rightArrow">
                <a:avLst>
                  <a:gd name="adj1" fmla="val 50000"/>
                  <a:gd name="adj2" fmla="val 58078"/>
                </a:avLst>
              </a:prstGeom>
              <a:solidFill>
                <a:schemeClr val="bg1">
                  <a:lumMod val="95000"/>
                </a:schemeClr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sz="1400" dirty="0" err="1">
                    <a:solidFill>
                      <a:sysClr val="windowText" lastClr="000000"/>
                    </a:solidFill>
                  </a:rPr>
                  <a:t>System</a:t>
                </a:r>
                <a:r>
                  <a:rPr lang="es-ES" sz="1400" dirty="0">
                    <a:solidFill>
                      <a:sysClr val="windowText" lastClr="000000"/>
                    </a:solidFill>
                  </a:rPr>
                  <a:t> </a:t>
                </a:r>
                <a:r>
                  <a:rPr lang="es-ES" sz="1400" dirty="0" err="1">
                    <a:solidFill>
                      <a:sysClr val="windowText" lastClr="000000"/>
                    </a:solidFill>
                  </a:rPr>
                  <a:t>Integration</a:t>
                </a:r>
                <a:endParaRPr lang="en-GB" sz="140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5" name="CuadroTexto 24">
                <a:extLst>
                  <a:ext uri="{FF2B5EF4-FFF2-40B4-BE49-F238E27FC236}">
                    <a16:creationId xmlns:a16="http://schemas.microsoft.com/office/drawing/2014/main" id="{B7CDABBA-0E31-44FE-AE2C-E2221E477268}"/>
                  </a:ext>
                </a:extLst>
              </p:cNvPr>
              <p:cNvSpPr txBox="1"/>
              <p:nvPr/>
            </p:nvSpPr>
            <p:spPr>
              <a:xfrm>
                <a:off x="3750116" y="1940814"/>
                <a:ext cx="106413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1400" b="1" dirty="0">
                    <a:solidFill>
                      <a:schemeClr val="accent1"/>
                    </a:solidFill>
                  </a:rPr>
                  <a:t>Digital Twin</a:t>
                </a:r>
                <a:endParaRPr lang="en-GB" sz="1400" b="1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26" name="Flecha: a la derecha 25">
                <a:extLst>
                  <a:ext uri="{FF2B5EF4-FFF2-40B4-BE49-F238E27FC236}">
                    <a16:creationId xmlns:a16="http://schemas.microsoft.com/office/drawing/2014/main" id="{FAE66CE1-DCD1-4362-B294-1D531743B381}"/>
                  </a:ext>
                </a:extLst>
              </p:cNvPr>
              <p:cNvSpPr/>
              <p:nvPr/>
            </p:nvSpPr>
            <p:spPr>
              <a:xfrm rot="6469543" flipH="1" flipV="1">
                <a:off x="2951527" y="3148210"/>
                <a:ext cx="1931018" cy="497879"/>
              </a:xfrm>
              <a:prstGeom prst="rightArrow">
                <a:avLst>
                  <a:gd name="adj1" fmla="val 50000"/>
                  <a:gd name="adj2" fmla="val 58078"/>
                </a:avLst>
              </a:prstGeom>
              <a:solidFill>
                <a:schemeClr val="bg1">
                  <a:lumMod val="50000"/>
                </a:schemeClr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sz="1400" dirty="0">
                    <a:solidFill>
                      <a:schemeClr val="bg1"/>
                    </a:solidFill>
                  </a:rPr>
                  <a:t>Virtual </a:t>
                </a:r>
                <a:r>
                  <a:rPr lang="es-ES" sz="1400" dirty="0" err="1">
                    <a:solidFill>
                      <a:schemeClr val="bg1"/>
                    </a:solidFill>
                  </a:rPr>
                  <a:t>integration</a:t>
                </a:r>
                <a:endParaRPr lang="en-GB" sz="1400" dirty="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27" name="Conector recto 26">
                <a:extLst>
                  <a:ext uri="{FF2B5EF4-FFF2-40B4-BE49-F238E27FC236}">
                    <a16:creationId xmlns:a16="http://schemas.microsoft.com/office/drawing/2014/main" id="{98DE9B5D-AA9A-4CA5-A1A0-0B33566DCFB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952032" y="2266753"/>
                <a:ext cx="662737" cy="2121325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8" name="Conector recto 27">
                <a:extLst>
                  <a:ext uri="{FF2B5EF4-FFF2-40B4-BE49-F238E27FC236}">
                    <a16:creationId xmlns:a16="http://schemas.microsoft.com/office/drawing/2014/main" id="{46627B81-F8DC-4D69-AEFA-A26F19D0A29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250808" y="2266753"/>
                <a:ext cx="652053" cy="2118780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9" name="Conector recto 28">
                <a:extLst>
                  <a:ext uri="{FF2B5EF4-FFF2-40B4-BE49-F238E27FC236}">
                    <a16:creationId xmlns:a16="http://schemas.microsoft.com/office/drawing/2014/main" id="{CD3E3BC7-1F3F-46DD-9330-398628AE69C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879735" y="2271564"/>
                <a:ext cx="729449" cy="0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0" name="Conector recto 29">
                <a:extLst>
                  <a:ext uri="{FF2B5EF4-FFF2-40B4-BE49-F238E27FC236}">
                    <a16:creationId xmlns:a16="http://schemas.microsoft.com/office/drawing/2014/main" id="{FF07B089-FAFB-44C9-9344-A4F003965BD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799842" y="3742967"/>
                <a:ext cx="318902" cy="0"/>
              </a:xfrm>
              <a:prstGeom prst="line">
                <a:avLst/>
              </a:prstGeom>
              <a:ln w="19050">
                <a:solidFill>
                  <a:schemeClr val="tx1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ector recto 30">
                <a:extLst>
                  <a:ext uri="{FF2B5EF4-FFF2-40B4-BE49-F238E27FC236}">
                    <a16:creationId xmlns:a16="http://schemas.microsoft.com/office/drawing/2014/main" id="{359D59AF-5568-4ED5-9F6A-894A76802CD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920270" y="2325765"/>
                <a:ext cx="637841" cy="207260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ector recto 31">
                <a:extLst>
                  <a:ext uri="{FF2B5EF4-FFF2-40B4-BE49-F238E27FC236}">
                    <a16:creationId xmlns:a16="http://schemas.microsoft.com/office/drawing/2014/main" id="{B1A8D98E-57F6-42CD-A178-9F20D41158E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342808" y="2888192"/>
                <a:ext cx="318902" cy="0"/>
              </a:xfrm>
              <a:prstGeom prst="line">
                <a:avLst/>
              </a:prstGeom>
              <a:ln w="19050"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ector recto 32">
                <a:extLst>
                  <a:ext uri="{FF2B5EF4-FFF2-40B4-BE49-F238E27FC236}">
                    <a16:creationId xmlns:a16="http://schemas.microsoft.com/office/drawing/2014/main" id="{FC9BB135-DECE-4F97-A3C3-6C6D5DAD4AC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888437" y="2891156"/>
                <a:ext cx="318902" cy="0"/>
              </a:xfrm>
              <a:prstGeom prst="line">
                <a:avLst/>
              </a:prstGeom>
              <a:ln w="19050"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ector recto 33">
                <a:extLst>
                  <a:ext uri="{FF2B5EF4-FFF2-40B4-BE49-F238E27FC236}">
                    <a16:creationId xmlns:a16="http://schemas.microsoft.com/office/drawing/2014/main" id="{14A5B41D-B573-45FF-875D-C1E0BFB2427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056202" y="2888192"/>
                <a:ext cx="318902" cy="0"/>
              </a:xfrm>
              <a:prstGeom prst="line">
                <a:avLst/>
              </a:prstGeom>
              <a:ln w="19050">
                <a:solidFill>
                  <a:schemeClr val="tx1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ector recto 34">
                <a:extLst>
                  <a:ext uri="{FF2B5EF4-FFF2-40B4-BE49-F238E27FC236}">
                    <a16:creationId xmlns:a16="http://schemas.microsoft.com/office/drawing/2014/main" id="{1CEBD64E-9ED5-47AA-B378-FA9704D3DC2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253580" y="2326355"/>
                <a:ext cx="318902" cy="0"/>
              </a:xfrm>
              <a:prstGeom prst="line">
                <a:avLst/>
              </a:prstGeom>
              <a:ln w="19050">
                <a:solidFill>
                  <a:schemeClr val="tx1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Flecha: a la derecha 35">
                <a:extLst>
                  <a:ext uri="{FF2B5EF4-FFF2-40B4-BE49-F238E27FC236}">
                    <a16:creationId xmlns:a16="http://schemas.microsoft.com/office/drawing/2014/main" id="{04134727-19AE-455A-911C-C0E53C1192E0}"/>
                  </a:ext>
                </a:extLst>
              </p:cNvPr>
              <p:cNvSpPr/>
              <p:nvPr/>
            </p:nvSpPr>
            <p:spPr>
              <a:xfrm rot="10800000" flipH="1" flipV="1">
                <a:off x="3585188" y="4404722"/>
                <a:ext cx="1036640" cy="184442"/>
              </a:xfrm>
              <a:prstGeom prst="rightArrow">
                <a:avLst>
                  <a:gd name="adj1" fmla="val 61468"/>
                  <a:gd name="adj2" fmla="val 63812"/>
                </a:avLst>
              </a:prstGeom>
              <a:solidFill>
                <a:schemeClr val="bg1">
                  <a:lumMod val="9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sz="1100" dirty="0" err="1">
                    <a:solidFill>
                      <a:sysClr val="windowText" lastClr="000000"/>
                    </a:solidFill>
                  </a:rPr>
                  <a:t>mechanical</a:t>
                </a:r>
                <a:endParaRPr lang="en-GB" sz="120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7" name="CuadroTexto 36">
                <a:extLst>
                  <a:ext uri="{FF2B5EF4-FFF2-40B4-BE49-F238E27FC236}">
                    <a16:creationId xmlns:a16="http://schemas.microsoft.com/office/drawing/2014/main" id="{3D11F24F-B094-495A-86F7-028CD3311735}"/>
                  </a:ext>
                </a:extLst>
              </p:cNvPr>
              <p:cNvSpPr txBox="1"/>
              <p:nvPr/>
            </p:nvSpPr>
            <p:spPr>
              <a:xfrm>
                <a:off x="3685746" y="4493538"/>
                <a:ext cx="70429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s-ES" sz="1400" dirty="0" err="1"/>
                  <a:t>System</a:t>
                </a:r>
                <a:endParaRPr lang="en-GB" sz="1400" dirty="0"/>
              </a:p>
            </p:txBody>
          </p:sp>
          <p:sp>
            <p:nvSpPr>
              <p:cNvPr id="38" name="Flecha: a la derecha 37">
                <a:extLst>
                  <a:ext uri="{FF2B5EF4-FFF2-40B4-BE49-F238E27FC236}">
                    <a16:creationId xmlns:a16="http://schemas.microsoft.com/office/drawing/2014/main" id="{E1BE6130-96EA-4805-A6A2-0F857ED60B85}"/>
                  </a:ext>
                </a:extLst>
              </p:cNvPr>
              <p:cNvSpPr/>
              <p:nvPr/>
            </p:nvSpPr>
            <p:spPr>
              <a:xfrm rot="10800000" flipH="1" flipV="1">
                <a:off x="3585188" y="4730401"/>
                <a:ext cx="1036640" cy="152848"/>
              </a:xfrm>
              <a:prstGeom prst="rightArrow">
                <a:avLst>
                  <a:gd name="adj1" fmla="val 61468"/>
                  <a:gd name="adj2" fmla="val 63812"/>
                </a:avLst>
              </a:prstGeom>
              <a:solidFill>
                <a:schemeClr val="bg1">
                  <a:lumMod val="9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sz="1100" dirty="0" err="1">
                    <a:solidFill>
                      <a:sysClr val="windowText" lastClr="000000"/>
                    </a:solidFill>
                  </a:rPr>
                  <a:t>electrical</a:t>
                </a:r>
                <a:endParaRPr lang="en-GB" sz="110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9" name="Flecha: a la derecha 38">
                <a:extLst>
                  <a:ext uri="{FF2B5EF4-FFF2-40B4-BE49-F238E27FC236}">
                    <a16:creationId xmlns:a16="http://schemas.microsoft.com/office/drawing/2014/main" id="{2D088D9E-C252-462E-A89B-67507E56846E}"/>
                  </a:ext>
                </a:extLst>
              </p:cNvPr>
              <p:cNvSpPr/>
              <p:nvPr/>
            </p:nvSpPr>
            <p:spPr>
              <a:xfrm rot="10800000" flipH="1" flipV="1">
                <a:off x="3585188" y="5056537"/>
                <a:ext cx="1036640" cy="156707"/>
              </a:xfrm>
              <a:prstGeom prst="rightArrow">
                <a:avLst>
                  <a:gd name="adj1" fmla="val 61468"/>
                  <a:gd name="adj2" fmla="val 63812"/>
                </a:avLst>
              </a:prstGeom>
              <a:solidFill>
                <a:schemeClr val="bg1">
                  <a:lumMod val="9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sz="1100" dirty="0" err="1">
                    <a:solidFill>
                      <a:sysClr val="windowText" lastClr="000000"/>
                    </a:solidFill>
                  </a:rPr>
                  <a:t>automation</a:t>
                </a:r>
                <a:endParaRPr lang="en-GB" sz="110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40" name="CuadroTexto 39">
                <a:extLst>
                  <a:ext uri="{FF2B5EF4-FFF2-40B4-BE49-F238E27FC236}">
                    <a16:creationId xmlns:a16="http://schemas.microsoft.com/office/drawing/2014/main" id="{C1BDA984-B9B0-407C-9467-A9BF3FB77AE6}"/>
                  </a:ext>
                </a:extLst>
              </p:cNvPr>
              <p:cNvSpPr txBox="1"/>
              <p:nvPr/>
            </p:nvSpPr>
            <p:spPr>
              <a:xfrm>
                <a:off x="3511950" y="4820713"/>
                <a:ext cx="105189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s-ES" sz="1400" dirty="0" err="1"/>
                  <a:t>Engineering</a:t>
                </a:r>
                <a:endParaRPr lang="en-GB" sz="1400" dirty="0"/>
              </a:p>
            </p:txBody>
          </p:sp>
          <p:sp>
            <p:nvSpPr>
              <p:cNvPr id="41" name="Rectángulo 40">
                <a:extLst>
                  <a:ext uri="{FF2B5EF4-FFF2-40B4-BE49-F238E27FC236}">
                    <a16:creationId xmlns:a16="http://schemas.microsoft.com/office/drawing/2014/main" id="{726CB503-BCD7-4F26-A625-E461667330DB}"/>
                  </a:ext>
                </a:extLst>
              </p:cNvPr>
              <p:cNvSpPr/>
              <p:nvPr/>
            </p:nvSpPr>
            <p:spPr>
              <a:xfrm>
                <a:off x="3026645" y="3145862"/>
                <a:ext cx="511679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s-ES" sz="1400" dirty="0">
                    <a:solidFill>
                      <a:schemeClr val="accent1"/>
                    </a:solidFill>
                  </a:rPr>
                  <a:t>V&amp;V</a:t>
                </a:r>
                <a:endParaRPr lang="en-GB" sz="1400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42" name="Rectángulo 41">
                <a:extLst>
                  <a:ext uri="{FF2B5EF4-FFF2-40B4-BE49-F238E27FC236}">
                    <a16:creationId xmlns:a16="http://schemas.microsoft.com/office/drawing/2014/main" id="{89A0B2CA-466F-48F3-8B54-EF9E7CF70095}"/>
                  </a:ext>
                </a:extLst>
              </p:cNvPr>
              <p:cNvSpPr/>
              <p:nvPr/>
            </p:nvSpPr>
            <p:spPr>
              <a:xfrm>
                <a:off x="4483449" y="3165528"/>
                <a:ext cx="511679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s-ES" sz="1400" dirty="0"/>
                  <a:t>V&amp;V</a:t>
                </a:r>
                <a:endParaRPr lang="en-GB" sz="1400" dirty="0"/>
              </a:p>
            </p:txBody>
          </p:sp>
          <p:cxnSp>
            <p:nvCxnSpPr>
              <p:cNvPr id="43" name="Conector recto 42">
                <a:extLst>
                  <a:ext uri="{FF2B5EF4-FFF2-40B4-BE49-F238E27FC236}">
                    <a16:creationId xmlns:a16="http://schemas.microsoft.com/office/drawing/2014/main" id="{09DC0647-D99D-4334-8747-2DDC7F01084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212109" y="4394411"/>
                <a:ext cx="729449" cy="0"/>
              </a:xfrm>
              <a:prstGeom prst="line">
                <a:avLst/>
              </a:prstGeom>
              <a:ln>
                <a:solidFill>
                  <a:schemeClr val="accent1"/>
                </a:solidFill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51" name="Flecha: hacia la izquierda 50">
              <a:extLst>
                <a:ext uri="{FF2B5EF4-FFF2-40B4-BE49-F238E27FC236}">
                  <a16:creationId xmlns:a16="http://schemas.microsoft.com/office/drawing/2014/main" id="{AFBDEA9B-AF7D-4FF1-9F80-4C6B5730B433}"/>
                </a:ext>
              </a:extLst>
            </p:cNvPr>
            <p:cNvSpPr/>
            <p:nvPr/>
          </p:nvSpPr>
          <p:spPr>
            <a:xfrm>
              <a:off x="2883544" y="1987456"/>
              <a:ext cx="2820972" cy="384677"/>
            </a:xfrm>
            <a:prstGeom prst="leftArrow">
              <a:avLst/>
            </a:prstGeom>
            <a:solidFill>
              <a:schemeClr val="bg1">
                <a:lumMod val="95000"/>
              </a:schemeClr>
            </a:solidFill>
            <a:ln w="952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ES" sz="1400" dirty="0" err="1"/>
                <a:t>Operation</a:t>
              </a:r>
              <a:endParaRPr lang="en-GB" dirty="0"/>
            </a:p>
          </p:txBody>
        </p:sp>
      </p:grpSp>
      <p:sp>
        <p:nvSpPr>
          <p:cNvPr id="52" name="Rectángulo 51">
            <a:extLst>
              <a:ext uri="{FF2B5EF4-FFF2-40B4-BE49-F238E27FC236}">
                <a16:creationId xmlns:a16="http://schemas.microsoft.com/office/drawing/2014/main" id="{46E7636D-D54C-4B0A-AA43-B5C98D86C45E}"/>
              </a:ext>
            </a:extLst>
          </p:cNvPr>
          <p:cNvSpPr/>
          <p:nvPr/>
        </p:nvSpPr>
        <p:spPr>
          <a:xfrm>
            <a:off x="422031" y="915936"/>
            <a:ext cx="21976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" sz="2800" b="1" dirty="0" err="1"/>
              <a:t>Development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53" name="Rectángulo 52">
            <a:extLst>
              <a:ext uri="{FF2B5EF4-FFF2-40B4-BE49-F238E27FC236}">
                <a16:creationId xmlns:a16="http://schemas.microsoft.com/office/drawing/2014/main" id="{74286685-2848-4946-87CD-AA6DE7025954}"/>
              </a:ext>
            </a:extLst>
          </p:cNvPr>
          <p:cNvSpPr/>
          <p:nvPr/>
        </p:nvSpPr>
        <p:spPr>
          <a:xfrm>
            <a:off x="233391" y="3429000"/>
            <a:ext cx="2426918" cy="1609178"/>
          </a:xfrm>
          <a:prstGeom prst="rect">
            <a:avLst/>
          </a:prstGeom>
          <a:solidFill>
            <a:srgbClr val="00A3A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4" name="CuadroTexto 53">
            <a:extLst>
              <a:ext uri="{FF2B5EF4-FFF2-40B4-BE49-F238E27FC236}">
                <a16:creationId xmlns:a16="http://schemas.microsoft.com/office/drawing/2014/main" id="{6D528CEB-0618-4022-8D13-8DEE41B670F2}"/>
              </a:ext>
            </a:extLst>
          </p:cNvPr>
          <p:cNvSpPr txBox="1"/>
          <p:nvPr/>
        </p:nvSpPr>
        <p:spPr>
          <a:xfrm>
            <a:off x="252817" y="3572543"/>
            <a:ext cx="24005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>
                <a:solidFill>
                  <a:schemeClr val="bg1"/>
                </a:solidFill>
              </a:rPr>
              <a:t>System</a:t>
            </a:r>
            <a:r>
              <a:rPr lang="es-ES" dirty="0">
                <a:solidFill>
                  <a:schemeClr val="bg1"/>
                </a:solidFill>
              </a:rPr>
              <a:t> </a:t>
            </a:r>
            <a:r>
              <a:rPr lang="es-ES" dirty="0" err="1">
                <a:solidFill>
                  <a:schemeClr val="bg1"/>
                </a:solidFill>
              </a:rPr>
              <a:t>Validation</a:t>
            </a:r>
            <a:r>
              <a:rPr lang="es-ES" dirty="0">
                <a:solidFill>
                  <a:schemeClr val="bg1"/>
                </a:solidFill>
              </a:rPr>
              <a:t> and </a:t>
            </a:r>
            <a:r>
              <a:rPr lang="es-ES" dirty="0" err="1">
                <a:solidFill>
                  <a:schemeClr val="bg1"/>
                </a:solidFill>
              </a:rPr>
              <a:t>Verification</a:t>
            </a:r>
            <a:endParaRPr lang="es-ES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>
                <a:solidFill>
                  <a:schemeClr val="bg1"/>
                </a:solidFill>
              </a:rPr>
              <a:t>Optimisation</a:t>
            </a:r>
            <a:r>
              <a:rPr lang="es-ES" dirty="0">
                <a:solidFill>
                  <a:schemeClr val="bg1"/>
                </a:solidFill>
              </a:rPr>
              <a:t> </a:t>
            </a:r>
            <a:r>
              <a:rPr lang="es-ES" dirty="0" err="1">
                <a:solidFill>
                  <a:schemeClr val="bg1"/>
                </a:solidFill>
              </a:rPr>
              <a:t>of</a:t>
            </a:r>
            <a:r>
              <a:rPr lang="es-ES" dirty="0">
                <a:solidFill>
                  <a:schemeClr val="bg1"/>
                </a:solidFill>
              </a:rPr>
              <a:t> </a:t>
            </a:r>
            <a:r>
              <a:rPr lang="es-ES" dirty="0" err="1">
                <a:solidFill>
                  <a:schemeClr val="bg1"/>
                </a:solidFill>
              </a:rPr>
              <a:t>the</a:t>
            </a:r>
            <a:r>
              <a:rPr lang="es-ES" dirty="0">
                <a:solidFill>
                  <a:schemeClr val="bg1"/>
                </a:solidFill>
              </a:rPr>
              <a:t> </a:t>
            </a:r>
            <a:r>
              <a:rPr lang="es-ES" dirty="0" err="1">
                <a:solidFill>
                  <a:schemeClr val="bg1"/>
                </a:solidFill>
              </a:rPr>
              <a:t>product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55" name="Imagen 54">
            <a:extLst>
              <a:ext uri="{FF2B5EF4-FFF2-40B4-BE49-F238E27FC236}">
                <a16:creationId xmlns:a16="http://schemas.microsoft.com/office/drawing/2014/main" id="{1057C9AA-4AD1-48DB-BD81-B25DB33E06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2749" y="145892"/>
            <a:ext cx="503274" cy="648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652634"/>
      </p:ext>
    </p:extLst>
  </p:cSld>
  <p:clrMapOvr>
    <a:masterClrMapping/>
  </p:clrMapOvr>
</p:sld>
</file>

<file path=ppt/theme/theme1.xml><?xml version="1.0" encoding="utf-8"?>
<a:theme xmlns:a="http://schemas.openxmlformats.org/drawingml/2006/main" name="MU Theme">
  <a:themeElements>
    <a:clrScheme name="Goi Eskola Politeknikoa">
      <a:dk1>
        <a:srgbClr val="004851"/>
      </a:dk1>
      <a:lt1>
        <a:srgbClr val="FFFFFF"/>
      </a:lt1>
      <a:dk2>
        <a:srgbClr val="000000"/>
      </a:dk2>
      <a:lt2>
        <a:srgbClr val="FFC72C"/>
      </a:lt2>
      <a:accent1>
        <a:srgbClr val="004851"/>
      </a:accent1>
      <a:accent2>
        <a:srgbClr val="00A3AD"/>
      </a:accent2>
      <a:accent3>
        <a:srgbClr val="B33D26"/>
      </a:accent3>
      <a:accent4>
        <a:srgbClr val="DC6B2F"/>
      </a:accent4>
      <a:accent5>
        <a:srgbClr val="ED8B00"/>
      </a:accent5>
      <a:accent6>
        <a:srgbClr val="F6C580"/>
      </a:accent6>
      <a:hlink>
        <a:srgbClr val="FFC72C"/>
      </a:hlink>
      <a:folHlink>
        <a:srgbClr val="00485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A3AD"/>
        </a:solidFill>
        <a:ln>
          <a:noFill/>
        </a:ln>
        <a:effectLst/>
      </a:spPr>
      <a:bodyPr rtlCol="0" anchor="ctr"/>
      <a:lstStyle>
        <a:defPPr algn="ctr">
          <a:defRPr dirty="0" smtClean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SoloVerde_MGEP" id="{912D819A-F009-0D4F-A6F2-06FA7B853B4A}" vid="{A10D757F-8599-0D45-BE73-313E7C3AB00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6425</TotalTime>
  <Words>575</Words>
  <Application>Microsoft Office PowerPoint</Application>
  <PresentationFormat>On-screen Show (4:3)</PresentationFormat>
  <Paragraphs>234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AppleSymbols</vt:lpstr>
      <vt:lpstr>Arial</vt:lpstr>
      <vt:lpstr>Arial Black</vt:lpstr>
      <vt:lpstr>Arial Nova Light</vt:lpstr>
      <vt:lpstr>Calibri</vt:lpstr>
      <vt:lpstr>CMR10</vt:lpstr>
      <vt:lpstr>PT Sans</vt:lpstr>
      <vt:lpstr>MU Theme</vt:lpstr>
      <vt:lpstr>PowerPoint Presentation</vt:lpstr>
      <vt:lpstr>Industry Evolution</vt:lpstr>
      <vt:lpstr>Industry 4.0 </vt:lpstr>
      <vt:lpstr>Objective</vt:lpstr>
      <vt:lpstr>Proposal </vt:lpstr>
      <vt:lpstr>Digital twin for a DevOps approach</vt:lpstr>
      <vt:lpstr>Digital twin for a DevOps approach</vt:lpstr>
      <vt:lpstr>Digital twin for a DevOps approach</vt:lpstr>
      <vt:lpstr>Digital twin for a DevOps approach</vt:lpstr>
      <vt:lpstr>Digital twin for a DevOps approach</vt:lpstr>
      <vt:lpstr>Digital twin for a DevOps approach</vt:lpstr>
      <vt:lpstr>Digital twin for a DevOps approach</vt:lpstr>
      <vt:lpstr>Digital twin for a DevOps approach</vt:lpstr>
      <vt:lpstr>Digital twin for a DevOps approach</vt:lpstr>
      <vt:lpstr>Conclusions and Future Work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and knowledge transfer</dc:title>
  <dc:creator>Uribeetxeberria, Roberto</dc:creator>
  <cp:lastModifiedBy>Miriam Ugarte</cp:lastModifiedBy>
  <cp:revision>294</cp:revision>
  <cp:lastPrinted>2018-07-13T13:37:53Z</cp:lastPrinted>
  <dcterms:created xsi:type="dcterms:W3CDTF">2017-11-28T21:27:45Z</dcterms:created>
  <dcterms:modified xsi:type="dcterms:W3CDTF">2021-01-07T10:28:42Z</dcterms:modified>
</cp:coreProperties>
</file>