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30275213" cy="42803763"/>
  <p:notesSz cx="6858000" cy="9144000"/>
  <p:defaultTextStyle>
    <a:defPPr>
      <a:defRPr lang="es-ES"/>
    </a:defPPr>
    <a:lvl1pPr marL="0" algn="l" defTabSz="2087846" rtl="0" eaLnBrk="1" latinLnBrk="0" hangingPunct="1">
      <a:defRPr sz="8206" kern="1200">
        <a:solidFill>
          <a:schemeClr val="tx1"/>
        </a:solidFill>
        <a:latin typeface="+mn-lt"/>
        <a:ea typeface="+mn-ea"/>
        <a:cs typeface="+mn-cs"/>
      </a:defRPr>
    </a:lvl1pPr>
    <a:lvl2pPr marL="2087846" algn="l" defTabSz="2087846" rtl="0" eaLnBrk="1" latinLnBrk="0" hangingPunct="1">
      <a:defRPr sz="8206" kern="1200">
        <a:solidFill>
          <a:schemeClr val="tx1"/>
        </a:solidFill>
        <a:latin typeface="+mn-lt"/>
        <a:ea typeface="+mn-ea"/>
        <a:cs typeface="+mn-cs"/>
      </a:defRPr>
    </a:lvl2pPr>
    <a:lvl3pPr marL="4175693" algn="l" defTabSz="2087846" rtl="0" eaLnBrk="1" latinLnBrk="0" hangingPunct="1">
      <a:defRPr sz="8206" kern="1200">
        <a:solidFill>
          <a:schemeClr val="tx1"/>
        </a:solidFill>
        <a:latin typeface="+mn-lt"/>
        <a:ea typeface="+mn-ea"/>
        <a:cs typeface="+mn-cs"/>
      </a:defRPr>
    </a:lvl3pPr>
    <a:lvl4pPr marL="6263541" algn="l" defTabSz="2087846" rtl="0" eaLnBrk="1" latinLnBrk="0" hangingPunct="1">
      <a:defRPr sz="8206" kern="1200">
        <a:solidFill>
          <a:schemeClr val="tx1"/>
        </a:solidFill>
        <a:latin typeface="+mn-lt"/>
        <a:ea typeface="+mn-ea"/>
        <a:cs typeface="+mn-cs"/>
      </a:defRPr>
    </a:lvl4pPr>
    <a:lvl5pPr marL="8351388" algn="l" defTabSz="2087846" rtl="0" eaLnBrk="1" latinLnBrk="0" hangingPunct="1">
      <a:defRPr sz="8206" kern="1200">
        <a:solidFill>
          <a:schemeClr val="tx1"/>
        </a:solidFill>
        <a:latin typeface="+mn-lt"/>
        <a:ea typeface="+mn-ea"/>
        <a:cs typeface="+mn-cs"/>
      </a:defRPr>
    </a:lvl5pPr>
    <a:lvl6pPr marL="10439234" algn="l" defTabSz="2087846" rtl="0" eaLnBrk="1" latinLnBrk="0" hangingPunct="1">
      <a:defRPr sz="8206" kern="1200">
        <a:solidFill>
          <a:schemeClr val="tx1"/>
        </a:solidFill>
        <a:latin typeface="+mn-lt"/>
        <a:ea typeface="+mn-ea"/>
        <a:cs typeface="+mn-cs"/>
      </a:defRPr>
    </a:lvl6pPr>
    <a:lvl7pPr marL="12527081" algn="l" defTabSz="2087846" rtl="0" eaLnBrk="1" latinLnBrk="0" hangingPunct="1">
      <a:defRPr sz="8206" kern="1200">
        <a:solidFill>
          <a:schemeClr val="tx1"/>
        </a:solidFill>
        <a:latin typeface="+mn-lt"/>
        <a:ea typeface="+mn-ea"/>
        <a:cs typeface="+mn-cs"/>
      </a:defRPr>
    </a:lvl7pPr>
    <a:lvl8pPr marL="14614929" algn="l" defTabSz="2087846" rtl="0" eaLnBrk="1" latinLnBrk="0" hangingPunct="1">
      <a:defRPr sz="8206" kern="1200">
        <a:solidFill>
          <a:schemeClr val="tx1"/>
        </a:solidFill>
        <a:latin typeface="+mn-lt"/>
        <a:ea typeface="+mn-ea"/>
        <a:cs typeface="+mn-cs"/>
      </a:defRPr>
    </a:lvl8pPr>
    <a:lvl9pPr marL="16702776" algn="l" defTabSz="2087846" rtl="0" eaLnBrk="1" latinLnBrk="0" hangingPunct="1">
      <a:defRPr sz="82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3" userDrawn="1">
          <p15:clr>
            <a:srgbClr val="A4A3A4"/>
          </p15:clr>
        </p15:guide>
        <p15:guide id="2" pos="95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BD"/>
    <a:srgbClr val="00AC00"/>
    <a:srgbClr val="003B4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556" autoAdjust="0"/>
    <p:restoredTop sz="94660"/>
  </p:normalViewPr>
  <p:slideViewPr>
    <p:cSldViewPr snapToGrid="0" snapToObjects="1" showGuides="1">
      <p:cViewPr>
        <p:scale>
          <a:sx n="33" d="100"/>
          <a:sy n="33" d="100"/>
        </p:scale>
        <p:origin x="317" y="-1709"/>
      </p:cViewPr>
      <p:guideLst>
        <p:guide orient="horz" pos="13483"/>
        <p:guide pos="950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24C035-CEA0-430E-B7BF-23CDD783137C}" type="doc">
      <dgm:prSet loTypeId="urn:microsoft.com/office/officeart/2005/8/layout/hChevron3" loCatId="process" qsTypeId="urn:microsoft.com/office/officeart/2005/8/quickstyle/simple1" qsCatId="simple" csTypeId="urn:microsoft.com/office/officeart/2005/8/colors/accent5_2" csCatId="accent5" phldr="1"/>
      <dgm:spPr/>
    </dgm:pt>
    <dgm:pt modelId="{ED98DF2A-96A5-4037-9EEE-5AFCF6CE8F09}">
      <dgm:prSet phldrT="[Texto]" custT="1"/>
      <dgm:spPr>
        <a:solidFill>
          <a:srgbClr val="00A3AD"/>
        </a:solidFill>
      </dgm:spPr>
      <dgm:t>
        <a:bodyPr/>
        <a:lstStyle/>
        <a:p>
          <a:pPr marL="540000" algn="l"/>
          <a:r>
            <a:rPr lang="en-GB" sz="2800" noProof="0" dirty="0">
              <a:latin typeface="Helvetica" panose="020B0604020202020204" pitchFamily="34" charset="0"/>
              <a:cs typeface="Helvetica" panose="020B0604020202020204" pitchFamily="34" charset="0"/>
            </a:rPr>
            <a:t>Select the parameters of the material</a:t>
          </a:r>
        </a:p>
      </dgm:t>
    </dgm:pt>
    <dgm:pt modelId="{B2F99C0D-AABB-4EAE-A67F-16C775A1E2B2}" type="parTrans" cxnId="{8E6CEA00-CF30-4F78-B207-04362FF207A0}">
      <dgm:prSet/>
      <dgm:spPr/>
      <dgm:t>
        <a:bodyPr/>
        <a:lstStyle/>
        <a:p>
          <a:endParaRPr lang="es-ES"/>
        </a:p>
      </dgm:t>
    </dgm:pt>
    <dgm:pt modelId="{7597EC2E-8B66-42E1-920A-4BC8E9AEBB60}" type="sibTrans" cxnId="{8E6CEA00-CF30-4F78-B207-04362FF207A0}">
      <dgm:prSet/>
      <dgm:spPr/>
      <dgm:t>
        <a:bodyPr/>
        <a:lstStyle/>
        <a:p>
          <a:endParaRPr lang="es-ES"/>
        </a:p>
      </dgm:t>
    </dgm:pt>
    <dgm:pt modelId="{93DEDB85-0E98-4CE8-86E6-D900EF708998}">
      <dgm:prSet phldrT="[Texto]" custT="1"/>
      <dgm:spPr>
        <a:solidFill>
          <a:srgbClr val="00A3AD"/>
        </a:solidFill>
      </dgm:spPr>
      <dgm:t>
        <a:bodyPr/>
        <a:lstStyle/>
        <a:p>
          <a:pPr marL="1440000" algn="l"/>
          <a:r>
            <a:rPr lang="en-GB" sz="2800" noProof="0" dirty="0">
              <a:latin typeface="Helvetica" panose="020B0604020202020204" pitchFamily="34" charset="0"/>
              <a:cs typeface="Helvetica" panose="020B0604020202020204" pitchFamily="34" charset="0"/>
            </a:rPr>
            <a:t>Create 2D loss space</a:t>
          </a:r>
        </a:p>
      </dgm:t>
    </dgm:pt>
    <dgm:pt modelId="{BADBCA54-2859-47EE-84EB-240C04B954E5}" type="parTrans" cxnId="{D9911D55-7E3E-4D9B-880E-CA26082292BB}">
      <dgm:prSet/>
      <dgm:spPr/>
      <dgm:t>
        <a:bodyPr/>
        <a:lstStyle/>
        <a:p>
          <a:endParaRPr lang="es-ES"/>
        </a:p>
      </dgm:t>
    </dgm:pt>
    <dgm:pt modelId="{4CB352BE-FD6D-4E40-8204-959EAEC5FB38}" type="sibTrans" cxnId="{D9911D55-7E3E-4D9B-880E-CA26082292BB}">
      <dgm:prSet/>
      <dgm:spPr/>
      <dgm:t>
        <a:bodyPr/>
        <a:lstStyle/>
        <a:p>
          <a:endParaRPr lang="es-ES"/>
        </a:p>
      </dgm:t>
    </dgm:pt>
    <dgm:pt modelId="{5CD52CD6-EE93-47E9-BF96-C9940723F3BE}">
      <dgm:prSet phldrT="[Texto]" custT="1"/>
      <dgm:spPr>
        <a:solidFill>
          <a:srgbClr val="00A3AD"/>
        </a:solidFill>
      </dgm:spPr>
      <dgm:t>
        <a:bodyPr/>
        <a:lstStyle/>
        <a:p>
          <a:pPr marL="1440000" algn="l"/>
          <a:r>
            <a:rPr lang="en-GB" sz="2800" noProof="0" dirty="0">
              <a:latin typeface="Helvetica" panose="020B0604020202020204" pitchFamily="34" charset="0"/>
              <a:cs typeface="Helvetica" panose="020B0604020202020204" pitchFamily="34" charset="0"/>
            </a:rPr>
            <a:t>Rotate the loss space </a:t>
          </a:r>
        </a:p>
        <a:p>
          <a:pPr marL="1440000" algn="l"/>
          <a:r>
            <a:rPr lang="en-GB" sz="2800" noProof="0" dirty="0">
              <a:latin typeface="Helvetica" panose="020B0604020202020204" pitchFamily="34" charset="0"/>
              <a:cs typeface="Helvetica" panose="020B0604020202020204" pitchFamily="34" charset="0"/>
            </a:rPr>
            <a:t>into original 3D axes</a:t>
          </a:r>
        </a:p>
      </dgm:t>
    </dgm:pt>
    <dgm:pt modelId="{BDC02839-AD61-4FF3-B943-88624CDDA550}" type="parTrans" cxnId="{6FEAAA5D-B1A2-4C5C-ACA6-904CA98B8B25}">
      <dgm:prSet/>
      <dgm:spPr/>
      <dgm:t>
        <a:bodyPr/>
        <a:lstStyle/>
        <a:p>
          <a:endParaRPr lang="es-ES"/>
        </a:p>
      </dgm:t>
    </dgm:pt>
    <dgm:pt modelId="{18BCCE61-1E3A-4CC3-AEF7-D6A94D5235C2}" type="sibTrans" cxnId="{6FEAAA5D-B1A2-4C5C-ACA6-904CA98B8B25}">
      <dgm:prSet/>
      <dgm:spPr/>
      <dgm:t>
        <a:bodyPr/>
        <a:lstStyle/>
        <a:p>
          <a:endParaRPr lang="es-ES"/>
        </a:p>
      </dgm:t>
    </dgm:pt>
    <dgm:pt modelId="{721753F8-6CAB-48EF-9BC2-FB889B31B6F3}">
      <dgm:prSet phldrT="[Texto]" custT="1"/>
      <dgm:spPr>
        <a:solidFill>
          <a:srgbClr val="00A3AD"/>
        </a:solidFill>
      </dgm:spPr>
      <dgm:t>
        <a:bodyPr/>
        <a:lstStyle/>
        <a:p>
          <a:r>
            <a:rPr lang="en-GB" sz="2800" noProof="0" dirty="0">
              <a:latin typeface="Helvetica" panose="020B0604020202020204" pitchFamily="34" charset="0"/>
              <a:cs typeface="Helvetica" panose="020B0604020202020204" pitchFamily="34" charset="0"/>
            </a:rPr>
            <a:t>Find the losses in the loss space</a:t>
          </a:r>
        </a:p>
      </dgm:t>
    </dgm:pt>
    <dgm:pt modelId="{2A0DB170-D3C5-4745-9DA1-06F192B3FE3A}" type="parTrans" cxnId="{820AB89F-6E10-4031-AF12-529A3B7C94BF}">
      <dgm:prSet/>
      <dgm:spPr/>
      <dgm:t>
        <a:bodyPr/>
        <a:lstStyle/>
        <a:p>
          <a:endParaRPr lang="es-ES"/>
        </a:p>
      </dgm:t>
    </dgm:pt>
    <dgm:pt modelId="{5A022A53-8B24-4727-B3E0-EDF8D53C6F4E}" type="sibTrans" cxnId="{820AB89F-6E10-4031-AF12-529A3B7C94BF}">
      <dgm:prSet/>
      <dgm:spPr/>
      <dgm:t>
        <a:bodyPr/>
        <a:lstStyle/>
        <a:p>
          <a:endParaRPr lang="es-ES"/>
        </a:p>
      </dgm:t>
    </dgm:pt>
    <dgm:pt modelId="{E3B55B07-AD48-4005-9EDD-9D23E4D650A2}" type="pres">
      <dgm:prSet presAssocID="{9624C035-CEA0-430E-B7BF-23CDD783137C}" presName="Name0" presStyleCnt="0">
        <dgm:presLayoutVars>
          <dgm:dir/>
          <dgm:resizeHandles val="exact"/>
        </dgm:presLayoutVars>
      </dgm:prSet>
      <dgm:spPr/>
    </dgm:pt>
    <dgm:pt modelId="{D561A5B3-A21F-4DE4-9B56-75BC880CCB35}" type="pres">
      <dgm:prSet presAssocID="{ED98DF2A-96A5-4037-9EEE-5AFCF6CE8F09}" presName="parTxOnly" presStyleLbl="node1" presStyleIdx="0" presStyleCnt="4" custLinFactNeighborX="-572" custLinFactNeighborY="164">
        <dgm:presLayoutVars>
          <dgm:bulletEnabled val="1"/>
        </dgm:presLayoutVars>
      </dgm:prSet>
      <dgm:spPr/>
    </dgm:pt>
    <dgm:pt modelId="{DBC09A6C-F863-4828-8DD6-79FB71FDD8FC}" type="pres">
      <dgm:prSet presAssocID="{7597EC2E-8B66-42E1-920A-4BC8E9AEBB60}" presName="parSpace" presStyleCnt="0"/>
      <dgm:spPr/>
    </dgm:pt>
    <dgm:pt modelId="{0433ACE0-C639-429F-9159-4FBC345AB558}" type="pres">
      <dgm:prSet presAssocID="{93DEDB85-0E98-4CE8-86E6-D900EF708998}" presName="parTxOnly" presStyleLbl="node1" presStyleIdx="1" presStyleCnt="4" custLinFactY="50324" custLinFactNeighborX="-1331" custLinFactNeighborY="100000">
        <dgm:presLayoutVars>
          <dgm:bulletEnabled val="1"/>
        </dgm:presLayoutVars>
      </dgm:prSet>
      <dgm:spPr/>
    </dgm:pt>
    <dgm:pt modelId="{871A1503-878D-496E-977C-1DE7CE66B1CF}" type="pres">
      <dgm:prSet presAssocID="{4CB352BE-FD6D-4E40-8204-959EAEC5FB38}" presName="parSpace" presStyleCnt="0"/>
      <dgm:spPr/>
    </dgm:pt>
    <dgm:pt modelId="{69BEF58C-8C35-4107-9E68-994AED79CB06}" type="pres">
      <dgm:prSet presAssocID="{5CD52CD6-EE93-47E9-BF96-C9940723F3BE}" presName="parTxOnly" presStyleLbl="node1" presStyleIdx="2" presStyleCnt="4">
        <dgm:presLayoutVars>
          <dgm:bulletEnabled val="1"/>
        </dgm:presLayoutVars>
      </dgm:prSet>
      <dgm:spPr/>
    </dgm:pt>
    <dgm:pt modelId="{A53BEF9E-F271-4394-AB1E-B8ADE77A8E0D}" type="pres">
      <dgm:prSet presAssocID="{18BCCE61-1E3A-4CC3-AEF7-D6A94D5235C2}" presName="parSpace" presStyleCnt="0"/>
      <dgm:spPr/>
    </dgm:pt>
    <dgm:pt modelId="{57BDFDCD-1AA0-438C-AEDB-BD4105C8F977}" type="pres">
      <dgm:prSet presAssocID="{721753F8-6CAB-48EF-9BC2-FB889B31B6F3}" presName="parTxOnly" presStyleLbl="node1" presStyleIdx="3" presStyleCnt="4" custScaleX="87100">
        <dgm:presLayoutVars>
          <dgm:bulletEnabled val="1"/>
        </dgm:presLayoutVars>
      </dgm:prSet>
      <dgm:spPr/>
    </dgm:pt>
  </dgm:ptLst>
  <dgm:cxnLst>
    <dgm:cxn modelId="{8E6CEA00-CF30-4F78-B207-04362FF207A0}" srcId="{9624C035-CEA0-430E-B7BF-23CDD783137C}" destId="{ED98DF2A-96A5-4037-9EEE-5AFCF6CE8F09}" srcOrd="0" destOrd="0" parTransId="{B2F99C0D-AABB-4EAE-A67F-16C775A1E2B2}" sibTransId="{7597EC2E-8B66-42E1-920A-4BC8E9AEBB60}"/>
    <dgm:cxn modelId="{E5C4B607-8683-4175-A9AB-C049F2F6D4ED}" type="presOf" srcId="{5CD52CD6-EE93-47E9-BF96-C9940723F3BE}" destId="{69BEF58C-8C35-4107-9E68-994AED79CB06}" srcOrd="0" destOrd="0" presId="urn:microsoft.com/office/officeart/2005/8/layout/hChevron3"/>
    <dgm:cxn modelId="{396E220F-CDCD-4957-85F2-35E527B1740F}" type="presOf" srcId="{721753F8-6CAB-48EF-9BC2-FB889B31B6F3}" destId="{57BDFDCD-1AA0-438C-AEDB-BD4105C8F977}" srcOrd="0" destOrd="0" presId="urn:microsoft.com/office/officeart/2005/8/layout/hChevron3"/>
    <dgm:cxn modelId="{A8E8BE19-45D5-4941-BE49-D2DE95BE5211}" type="presOf" srcId="{ED98DF2A-96A5-4037-9EEE-5AFCF6CE8F09}" destId="{D561A5B3-A21F-4DE4-9B56-75BC880CCB35}" srcOrd="0" destOrd="0" presId="urn:microsoft.com/office/officeart/2005/8/layout/hChevron3"/>
    <dgm:cxn modelId="{6FEAAA5D-B1A2-4C5C-ACA6-904CA98B8B25}" srcId="{9624C035-CEA0-430E-B7BF-23CDD783137C}" destId="{5CD52CD6-EE93-47E9-BF96-C9940723F3BE}" srcOrd="2" destOrd="0" parTransId="{BDC02839-AD61-4FF3-B943-88624CDDA550}" sibTransId="{18BCCE61-1E3A-4CC3-AEF7-D6A94D5235C2}"/>
    <dgm:cxn modelId="{2C0CCE48-8C6C-484D-8AE1-B5798D25FC27}" type="presOf" srcId="{9624C035-CEA0-430E-B7BF-23CDD783137C}" destId="{E3B55B07-AD48-4005-9EDD-9D23E4D650A2}" srcOrd="0" destOrd="0" presId="urn:microsoft.com/office/officeart/2005/8/layout/hChevron3"/>
    <dgm:cxn modelId="{D9911D55-7E3E-4D9B-880E-CA26082292BB}" srcId="{9624C035-CEA0-430E-B7BF-23CDD783137C}" destId="{93DEDB85-0E98-4CE8-86E6-D900EF708998}" srcOrd="1" destOrd="0" parTransId="{BADBCA54-2859-47EE-84EB-240C04B954E5}" sibTransId="{4CB352BE-FD6D-4E40-8204-959EAEC5FB38}"/>
    <dgm:cxn modelId="{7E87F385-1D22-4661-9EF4-058891665AC7}" type="presOf" srcId="{93DEDB85-0E98-4CE8-86E6-D900EF708998}" destId="{0433ACE0-C639-429F-9159-4FBC345AB558}" srcOrd="0" destOrd="0" presId="urn:microsoft.com/office/officeart/2005/8/layout/hChevron3"/>
    <dgm:cxn modelId="{820AB89F-6E10-4031-AF12-529A3B7C94BF}" srcId="{9624C035-CEA0-430E-B7BF-23CDD783137C}" destId="{721753F8-6CAB-48EF-9BC2-FB889B31B6F3}" srcOrd="3" destOrd="0" parTransId="{2A0DB170-D3C5-4745-9DA1-06F192B3FE3A}" sibTransId="{5A022A53-8B24-4727-B3E0-EDF8D53C6F4E}"/>
    <dgm:cxn modelId="{B2E61166-BE59-43F1-9A4C-655EDFB320C2}" type="presParOf" srcId="{E3B55B07-AD48-4005-9EDD-9D23E4D650A2}" destId="{D561A5B3-A21F-4DE4-9B56-75BC880CCB35}" srcOrd="0" destOrd="0" presId="urn:microsoft.com/office/officeart/2005/8/layout/hChevron3"/>
    <dgm:cxn modelId="{D9A6DFC1-3996-4008-BE91-C2CB8B092C97}" type="presParOf" srcId="{E3B55B07-AD48-4005-9EDD-9D23E4D650A2}" destId="{DBC09A6C-F863-4828-8DD6-79FB71FDD8FC}" srcOrd="1" destOrd="0" presId="urn:microsoft.com/office/officeart/2005/8/layout/hChevron3"/>
    <dgm:cxn modelId="{EE2B2969-87BF-4902-9CD4-E443D046F91A}" type="presParOf" srcId="{E3B55B07-AD48-4005-9EDD-9D23E4D650A2}" destId="{0433ACE0-C639-429F-9159-4FBC345AB558}" srcOrd="2" destOrd="0" presId="urn:microsoft.com/office/officeart/2005/8/layout/hChevron3"/>
    <dgm:cxn modelId="{DF534A01-CFC8-41DD-8989-49809303D63A}" type="presParOf" srcId="{E3B55B07-AD48-4005-9EDD-9D23E4D650A2}" destId="{871A1503-878D-496E-977C-1DE7CE66B1CF}" srcOrd="3" destOrd="0" presId="urn:microsoft.com/office/officeart/2005/8/layout/hChevron3"/>
    <dgm:cxn modelId="{0C148A23-D3FE-4B9C-B6EB-CDF148D8A784}" type="presParOf" srcId="{E3B55B07-AD48-4005-9EDD-9D23E4D650A2}" destId="{69BEF58C-8C35-4107-9E68-994AED79CB06}" srcOrd="4" destOrd="0" presId="urn:microsoft.com/office/officeart/2005/8/layout/hChevron3"/>
    <dgm:cxn modelId="{63E4248E-A2C7-4D39-9E71-1A6D459CFB64}" type="presParOf" srcId="{E3B55B07-AD48-4005-9EDD-9D23E4D650A2}" destId="{A53BEF9E-F271-4394-AB1E-B8ADE77A8E0D}" srcOrd="5" destOrd="0" presId="urn:microsoft.com/office/officeart/2005/8/layout/hChevron3"/>
    <dgm:cxn modelId="{3B2A7F9C-A2A4-4221-BA45-02962C822800}" type="presParOf" srcId="{E3B55B07-AD48-4005-9EDD-9D23E4D650A2}" destId="{57BDFDCD-1AA0-438C-AEDB-BD4105C8F977}" srcOrd="6" destOrd="0" presId="urn:microsoft.com/office/officeart/2005/8/layout/hChevron3"/>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61A5B3-A21F-4DE4-9B56-75BC880CCB35}">
      <dsp:nvSpPr>
        <dsp:cNvPr id="0" name=""/>
        <dsp:cNvSpPr/>
      </dsp:nvSpPr>
      <dsp:spPr>
        <a:xfrm>
          <a:off x="0" y="0"/>
          <a:ext cx="8149045" cy="1073548"/>
        </a:xfrm>
        <a:prstGeom prst="homePlate">
          <a:avLst/>
        </a:prstGeom>
        <a:solidFill>
          <a:srgbClr val="00A3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74676" rIns="37338" bIns="74676" numCol="1" spcCol="1270" anchor="ctr" anchorCtr="0">
          <a:noAutofit/>
        </a:bodyPr>
        <a:lstStyle/>
        <a:p>
          <a:pPr marL="540000" lvl="0" indent="0" algn="l" defTabSz="1244600">
            <a:lnSpc>
              <a:spcPct val="90000"/>
            </a:lnSpc>
            <a:spcBef>
              <a:spcPct val="0"/>
            </a:spcBef>
            <a:spcAft>
              <a:spcPct val="35000"/>
            </a:spcAft>
            <a:buNone/>
          </a:pPr>
          <a:r>
            <a:rPr lang="en-GB" sz="2800" kern="1200" noProof="0" dirty="0">
              <a:latin typeface="Helvetica" panose="020B0604020202020204" pitchFamily="34" charset="0"/>
              <a:cs typeface="Helvetica" panose="020B0604020202020204" pitchFamily="34" charset="0"/>
            </a:rPr>
            <a:t>Select the parameters of the material</a:t>
          </a:r>
        </a:p>
      </dsp:txBody>
      <dsp:txXfrm>
        <a:off x="0" y="0"/>
        <a:ext cx="7880658" cy="1073548"/>
      </dsp:txXfrm>
    </dsp:sp>
    <dsp:sp modelId="{0433ACE0-C639-429F-9159-4FBC345AB558}">
      <dsp:nvSpPr>
        <dsp:cNvPr id="0" name=""/>
        <dsp:cNvSpPr/>
      </dsp:nvSpPr>
      <dsp:spPr>
        <a:xfrm>
          <a:off x="6499847" y="0"/>
          <a:ext cx="8149045" cy="1073548"/>
        </a:xfrm>
        <a:prstGeom prst="chevron">
          <a:avLst/>
        </a:prstGeom>
        <a:solidFill>
          <a:srgbClr val="00A3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1440000" lvl="0" indent="0" algn="l" defTabSz="1244600">
            <a:lnSpc>
              <a:spcPct val="90000"/>
            </a:lnSpc>
            <a:spcBef>
              <a:spcPct val="0"/>
            </a:spcBef>
            <a:spcAft>
              <a:spcPct val="35000"/>
            </a:spcAft>
            <a:buNone/>
          </a:pPr>
          <a:r>
            <a:rPr lang="en-GB" sz="2800" kern="1200" noProof="0" dirty="0">
              <a:latin typeface="Helvetica" panose="020B0604020202020204" pitchFamily="34" charset="0"/>
              <a:cs typeface="Helvetica" panose="020B0604020202020204" pitchFamily="34" charset="0"/>
            </a:rPr>
            <a:t>Create 2D loss space</a:t>
          </a:r>
        </a:p>
      </dsp:txBody>
      <dsp:txXfrm>
        <a:off x="7036621" y="0"/>
        <a:ext cx="7075497" cy="1073548"/>
      </dsp:txXfrm>
    </dsp:sp>
    <dsp:sp modelId="{69BEF58C-8C35-4107-9E68-994AED79CB06}">
      <dsp:nvSpPr>
        <dsp:cNvPr id="0" name=""/>
        <dsp:cNvSpPr/>
      </dsp:nvSpPr>
      <dsp:spPr>
        <a:xfrm>
          <a:off x="13040776" y="0"/>
          <a:ext cx="8149045" cy="1073548"/>
        </a:xfrm>
        <a:prstGeom prst="chevron">
          <a:avLst/>
        </a:prstGeom>
        <a:solidFill>
          <a:srgbClr val="00A3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1440000" lvl="0" indent="0" algn="l" defTabSz="1244600">
            <a:lnSpc>
              <a:spcPct val="90000"/>
            </a:lnSpc>
            <a:spcBef>
              <a:spcPct val="0"/>
            </a:spcBef>
            <a:spcAft>
              <a:spcPct val="35000"/>
            </a:spcAft>
            <a:buNone/>
          </a:pPr>
          <a:r>
            <a:rPr lang="en-GB" sz="2800" kern="1200" noProof="0" dirty="0">
              <a:latin typeface="Helvetica" panose="020B0604020202020204" pitchFamily="34" charset="0"/>
              <a:cs typeface="Helvetica" panose="020B0604020202020204" pitchFamily="34" charset="0"/>
            </a:rPr>
            <a:t>Rotate the loss space </a:t>
          </a:r>
        </a:p>
        <a:p>
          <a:pPr marL="1440000" lvl="0" indent="0" algn="l" defTabSz="1244600">
            <a:lnSpc>
              <a:spcPct val="90000"/>
            </a:lnSpc>
            <a:spcBef>
              <a:spcPct val="0"/>
            </a:spcBef>
            <a:spcAft>
              <a:spcPct val="35000"/>
            </a:spcAft>
            <a:buNone/>
          </a:pPr>
          <a:r>
            <a:rPr lang="en-GB" sz="2800" kern="1200" noProof="0" dirty="0">
              <a:latin typeface="Helvetica" panose="020B0604020202020204" pitchFamily="34" charset="0"/>
              <a:cs typeface="Helvetica" panose="020B0604020202020204" pitchFamily="34" charset="0"/>
            </a:rPr>
            <a:t>into original 3D axes</a:t>
          </a:r>
        </a:p>
      </dsp:txBody>
      <dsp:txXfrm>
        <a:off x="13577550" y="0"/>
        <a:ext cx="7075497" cy="1073548"/>
      </dsp:txXfrm>
    </dsp:sp>
    <dsp:sp modelId="{57BDFDCD-1AA0-438C-AEDB-BD4105C8F977}">
      <dsp:nvSpPr>
        <dsp:cNvPr id="0" name=""/>
        <dsp:cNvSpPr/>
      </dsp:nvSpPr>
      <dsp:spPr>
        <a:xfrm>
          <a:off x="19560012" y="0"/>
          <a:ext cx="7097818" cy="1073548"/>
        </a:xfrm>
        <a:prstGeom prst="chevron">
          <a:avLst/>
        </a:prstGeom>
        <a:solidFill>
          <a:srgbClr val="00A3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en-GB" sz="2800" kern="1200" noProof="0" dirty="0">
              <a:latin typeface="Helvetica" panose="020B0604020202020204" pitchFamily="34" charset="0"/>
              <a:cs typeface="Helvetica" panose="020B0604020202020204" pitchFamily="34" charset="0"/>
            </a:rPr>
            <a:t>Find the losses in the loss space</a:t>
          </a:r>
        </a:p>
      </dsp:txBody>
      <dsp:txXfrm>
        <a:off x="20096786" y="0"/>
        <a:ext cx="6024270" cy="1073548"/>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2270642" y="13296912"/>
            <a:ext cx="25733931" cy="9175067"/>
          </a:xfrm>
        </p:spPr>
        <p:txBody>
          <a:bodyPr/>
          <a:lstStyle/>
          <a:p>
            <a:r>
              <a:rPr lang="es-ES_tradnl"/>
              <a:t>Clic para editar título</a:t>
            </a:r>
            <a:endParaRPr lang="es-ES"/>
          </a:p>
        </p:txBody>
      </p:sp>
      <p:sp>
        <p:nvSpPr>
          <p:cNvPr id="3" name="Subtítulo 2"/>
          <p:cNvSpPr>
            <a:spLocks noGrp="1"/>
          </p:cNvSpPr>
          <p:nvPr>
            <p:ph type="subTitle" idx="1"/>
          </p:nvPr>
        </p:nvSpPr>
        <p:spPr>
          <a:xfrm>
            <a:off x="4541283" y="24255467"/>
            <a:ext cx="21192649" cy="10938739"/>
          </a:xfrm>
        </p:spPr>
        <p:txBody>
          <a:bodyPr/>
          <a:lstStyle>
            <a:lvl1pPr marL="0" indent="0" algn="ctr">
              <a:buNone/>
              <a:defRPr>
                <a:solidFill>
                  <a:schemeClr val="tx1">
                    <a:tint val="75000"/>
                  </a:schemeClr>
                </a:solidFill>
              </a:defRPr>
            </a:lvl1pPr>
            <a:lvl2pPr marL="1043193" indent="0" algn="ctr">
              <a:buNone/>
              <a:defRPr>
                <a:solidFill>
                  <a:schemeClr val="tx1">
                    <a:tint val="75000"/>
                  </a:schemeClr>
                </a:solidFill>
              </a:defRPr>
            </a:lvl2pPr>
            <a:lvl3pPr marL="2086386" indent="0" algn="ctr">
              <a:buNone/>
              <a:defRPr>
                <a:solidFill>
                  <a:schemeClr val="tx1">
                    <a:tint val="75000"/>
                  </a:schemeClr>
                </a:solidFill>
              </a:defRPr>
            </a:lvl3pPr>
            <a:lvl4pPr marL="3129580" indent="0" algn="ctr">
              <a:buNone/>
              <a:defRPr>
                <a:solidFill>
                  <a:schemeClr val="tx1">
                    <a:tint val="75000"/>
                  </a:schemeClr>
                </a:solidFill>
              </a:defRPr>
            </a:lvl4pPr>
            <a:lvl5pPr marL="4172773" indent="0" algn="ctr">
              <a:buNone/>
              <a:defRPr>
                <a:solidFill>
                  <a:schemeClr val="tx1">
                    <a:tint val="75000"/>
                  </a:schemeClr>
                </a:solidFill>
              </a:defRPr>
            </a:lvl5pPr>
            <a:lvl6pPr marL="5215966" indent="0" algn="ctr">
              <a:buNone/>
              <a:defRPr>
                <a:solidFill>
                  <a:schemeClr val="tx1">
                    <a:tint val="75000"/>
                  </a:schemeClr>
                </a:solidFill>
              </a:defRPr>
            </a:lvl6pPr>
            <a:lvl7pPr marL="6259159" indent="0" algn="ctr">
              <a:buNone/>
              <a:defRPr>
                <a:solidFill>
                  <a:schemeClr val="tx1">
                    <a:tint val="75000"/>
                  </a:schemeClr>
                </a:solidFill>
              </a:defRPr>
            </a:lvl7pPr>
            <a:lvl8pPr marL="7302353" indent="0" algn="ctr">
              <a:buNone/>
              <a:defRPr>
                <a:solidFill>
                  <a:schemeClr val="tx1">
                    <a:tint val="75000"/>
                  </a:schemeClr>
                </a:solidFill>
              </a:defRPr>
            </a:lvl8pPr>
            <a:lvl9pPr marL="8345546"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BFC12E98-36D1-CB48-91EA-6ED79B65E4A0}" type="datetimeFigureOut">
              <a:rPr lang="es-ES" smtClean="0"/>
              <a:t>23/07/2024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2766402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FC12E98-36D1-CB48-91EA-6ED79B65E4A0}" type="datetimeFigureOut">
              <a:rPr lang="es-ES" smtClean="0"/>
              <a:t>23/07/2024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3970799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21949531" y="1714139"/>
            <a:ext cx="6811922" cy="36521914"/>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1513762" y="1714139"/>
            <a:ext cx="19931182" cy="36521914"/>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FC12E98-36D1-CB48-91EA-6ED79B65E4A0}" type="datetimeFigureOut">
              <a:rPr lang="es-ES" smtClean="0"/>
              <a:t>23/07/2024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2117936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BFC12E98-36D1-CB48-91EA-6ED79B65E4A0}" type="datetimeFigureOut">
              <a:rPr lang="es-ES" smtClean="0"/>
              <a:t>23/07/2024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1280591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2391534" y="27505384"/>
            <a:ext cx="25733931" cy="8501304"/>
          </a:xfrm>
        </p:spPr>
        <p:txBody>
          <a:bodyPr anchor="t"/>
          <a:lstStyle>
            <a:lvl1pPr algn="l">
              <a:defRPr sz="9100" b="1" cap="all"/>
            </a:lvl1pPr>
          </a:lstStyle>
          <a:p>
            <a:r>
              <a:rPr lang="es-ES_tradnl"/>
              <a:t>Clic para editar título</a:t>
            </a:r>
            <a:endParaRPr lang="es-ES"/>
          </a:p>
        </p:txBody>
      </p:sp>
      <p:sp>
        <p:nvSpPr>
          <p:cNvPr id="3" name="Marcador de texto 2"/>
          <p:cNvSpPr>
            <a:spLocks noGrp="1"/>
          </p:cNvSpPr>
          <p:nvPr>
            <p:ph type="body" idx="1"/>
          </p:nvPr>
        </p:nvSpPr>
        <p:spPr>
          <a:xfrm>
            <a:off x="2391534" y="18142064"/>
            <a:ext cx="25733931" cy="9363319"/>
          </a:xfrm>
        </p:spPr>
        <p:txBody>
          <a:bodyPr anchor="b"/>
          <a:lstStyle>
            <a:lvl1pPr marL="0" indent="0">
              <a:buNone/>
              <a:defRPr sz="4600">
                <a:solidFill>
                  <a:schemeClr val="tx1">
                    <a:tint val="75000"/>
                  </a:schemeClr>
                </a:solidFill>
              </a:defRPr>
            </a:lvl1pPr>
            <a:lvl2pPr marL="1043193" indent="0">
              <a:buNone/>
              <a:defRPr sz="4100">
                <a:solidFill>
                  <a:schemeClr val="tx1">
                    <a:tint val="75000"/>
                  </a:schemeClr>
                </a:solidFill>
              </a:defRPr>
            </a:lvl2pPr>
            <a:lvl3pPr marL="2086386" indent="0">
              <a:buNone/>
              <a:defRPr sz="3700">
                <a:solidFill>
                  <a:schemeClr val="tx1">
                    <a:tint val="75000"/>
                  </a:schemeClr>
                </a:solidFill>
              </a:defRPr>
            </a:lvl3pPr>
            <a:lvl4pPr marL="3129580" indent="0">
              <a:buNone/>
              <a:defRPr sz="3200">
                <a:solidFill>
                  <a:schemeClr val="tx1">
                    <a:tint val="75000"/>
                  </a:schemeClr>
                </a:solidFill>
              </a:defRPr>
            </a:lvl4pPr>
            <a:lvl5pPr marL="4172773" indent="0">
              <a:buNone/>
              <a:defRPr sz="3200">
                <a:solidFill>
                  <a:schemeClr val="tx1">
                    <a:tint val="75000"/>
                  </a:schemeClr>
                </a:solidFill>
              </a:defRPr>
            </a:lvl5pPr>
            <a:lvl6pPr marL="5215966" indent="0">
              <a:buNone/>
              <a:defRPr sz="3200">
                <a:solidFill>
                  <a:schemeClr val="tx1">
                    <a:tint val="75000"/>
                  </a:schemeClr>
                </a:solidFill>
              </a:defRPr>
            </a:lvl6pPr>
            <a:lvl7pPr marL="6259159" indent="0">
              <a:buNone/>
              <a:defRPr sz="3200">
                <a:solidFill>
                  <a:schemeClr val="tx1">
                    <a:tint val="75000"/>
                  </a:schemeClr>
                </a:solidFill>
              </a:defRPr>
            </a:lvl7pPr>
            <a:lvl8pPr marL="7302353" indent="0">
              <a:buNone/>
              <a:defRPr sz="3200">
                <a:solidFill>
                  <a:schemeClr val="tx1">
                    <a:tint val="75000"/>
                  </a:schemeClr>
                </a:solidFill>
              </a:defRPr>
            </a:lvl8pPr>
            <a:lvl9pPr marL="8345546" indent="0">
              <a:buNone/>
              <a:defRPr sz="32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BFC12E98-36D1-CB48-91EA-6ED79B65E4A0}" type="datetimeFigureOut">
              <a:rPr lang="es-ES" smtClean="0"/>
              <a:t>23/07/2024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1222492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1513760" y="9987550"/>
            <a:ext cx="13371553" cy="28248504"/>
          </a:xfrm>
        </p:spPr>
        <p:txBody>
          <a:bodyPr/>
          <a:lstStyle>
            <a:lvl1pPr>
              <a:defRPr sz="6400"/>
            </a:lvl1pPr>
            <a:lvl2pPr>
              <a:defRPr sz="5500"/>
            </a:lvl2pPr>
            <a:lvl3pPr>
              <a:defRPr sz="4600"/>
            </a:lvl3pPr>
            <a:lvl4pPr>
              <a:defRPr sz="4100"/>
            </a:lvl4pPr>
            <a:lvl5pPr>
              <a:defRPr sz="4100"/>
            </a:lvl5pPr>
            <a:lvl6pPr>
              <a:defRPr sz="4100"/>
            </a:lvl6pPr>
            <a:lvl7pPr>
              <a:defRPr sz="4100"/>
            </a:lvl7pPr>
            <a:lvl8pPr>
              <a:defRPr sz="4100"/>
            </a:lvl8pPr>
            <a:lvl9pPr>
              <a:defRPr sz="41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15389902" y="9987550"/>
            <a:ext cx="13371553" cy="28248504"/>
          </a:xfrm>
        </p:spPr>
        <p:txBody>
          <a:bodyPr/>
          <a:lstStyle>
            <a:lvl1pPr>
              <a:defRPr sz="6400"/>
            </a:lvl1pPr>
            <a:lvl2pPr>
              <a:defRPr sz="5500"/>
            </a:lvl2pPr>
            <a:lvl3pPr>
              <a:defRPr sz="4600"/>
            </a:lvl3pPr>
            <a:lvl4pPr>
              <a:defRPr sz="4100"/>
            </a:lvl4pPr>
            <a:lvl5pPr>
              <a:defRPr sz="4100"/>
            </a:lvl5pPr>
            <a:lvl6pPr>
              <a:defRPr sz="4100"/>
            </a:lvl6pPr>
            <a:lvl7pPr>
              <a:defRPr sz="4100"/>
            </a:lvl7pPr>
            <a:lvl8pPr>
              <a:defRPr sz="4100"/>
            </a:lvl8pPr>
            <a:lvl9pPr>
              <a:defRPr sz="41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BFC12E98-36D1-CB48-91EA-6ED79B65E4A0}" type="datetimeFigureOut">
              <a:rPr lang="es-ES" smtClean="0"/>
              <a:t>23/07/2024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243927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1513762" y="9581309"/>
            <a:ext cx="13376810" cy="3993034"/>
          </a:xfrm>
        </p:spPr>
        <p:txBody>
          <a:bodyPr anchor="b"/>
          <a:lstStyle>
            <a:lvl1pPr marL="0" indent="0">
              <a:buNone/>
              <a:defRPr sz="5500" b="1"/>
            </a:lvl1pPr>
            <a:lvl2pPr marL="1043193" indent="0">
              <a:buNone/>
              <a:defRPr sz="4600" b="1"/>
            </a:lvl2pPr>
            <a:lvl3pPr marL="2086386" indent="0">
              <a:buNone/>
              <a:defRPr sz="4100" b="1"/>
            </a:lvl3pPr>
            <a:lvl4pPr marL="3129580" indent="0">
              <a:buNone/>
              <a:defRPr sz="3700" b="1"/>
            </a:lvl4pPr>
            <a:lvl5pPr marL="4172773" indent="0">
              <a:buNone/>
              <a:defRPr sz="3700" b="1"/>
            </a:lvl5pPr>
            <a:lvl6pPr marL="5215966" indent="0">
              <a:buNone/>
              <a:defRPr sz="3700" b="1"/>
            </a:lvl6pPr>
            <a:lvl7pPr marL="6259159" indent="0">
              <a:buNone/>
              <a:defRPr sz="3700" b="1"/>
            </a:lvl7pPr>
            <a:lvl8pPr marL="7302353" indent="0">
              <a:buNone/>
              <a:defRPr sz="3700" b="1"/>
            </a:lvl8pPr>
            <a:lvl9pPr marL="8345546" indent="0">
              <a:buNone/>
              <a:defRPr sz="3700" b="1"/>
            </a:lvl9pPr>
          </a:lstStyle>
          <a:p>
            <a:pPr lvl="0"/>
            <a:r>
              <a:rPr lang="es-ES_tradnl"/>
              <a:t>Haga clic para modificar el estilo de texto del patrón</a:t>
            </a:r>
          </a:p>
        </p:txBody>
      </p:sp>
      <p:sp>
        <p:nvSpPr>
          <p:cNvPr id="4" name="Marcador de contenido 3"/>
          <p:cNvSpPr>
            <a:spLocks noGrp="1"/>
          </p:cNvSpPr>
          <p:nvPr>
            <p:ph sz="half" idx="2"/>
          </p:nvPr>
        </p:nvSpPr>
        <p:spPr>
          <a:xfrm>
            <a:off x="1513762" y="13574340"/>
            <a:ext cx="13376810" cy="24661709"/>
          </a:xfrm>
        </p:spPr>
        <p:txBody>
          <a:bodyPr/>
          <a:lstStyle>
            <a:lvl1pPr>
              <a:defRPr sz="5500"/>
            </a:lvl1pPr>
            <a:lvl2pPr>
              <a:defRPr sz="4600"/>
            </a:lvl2pPr>
            <a:lvl3pPr>
              <a:defRPr sz="4100"/>
            </a:lvl3pPr>
            <a:lvl4pPr>
              <a:defRPr sz="3700"/>
            </a:lvl4pPr>
            <a:lvl5pPr>
              <a:defRPr sz="3700"/>
            </a:lvl5pPr>
            <a:lvl6pPr>
              <a:defRPr sz="3700"/>
            </a:lvl6pPr>
            <a:lvl7pPr>
              <a:defRPr sz="3700"/>
            </a:lvl7pPr>
            <a:lvl8pPr>
              <a:defRPr sz="3700"/>
            </a:lvl8pPr>
            <a:lvl9pPr>
              <a:defRPr sz="37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15379389" y="9581309"/>
            <a:ext cx="13382065" cy="3993034"/>
          </a:xfrm>
        </p:spPr>
        <p:txBody>
          <a:bodyPr anchor="b"/>
          <a:lstStyle>
            <a:lvl1pPr marL="0" indent="0">
              <a:buNone/>
              <a:defRPr sz="5500" b="1"/>
            </a:lvl1pPr>
            <a:lvl2pPr marL="1043193" indent="0">
              <a:buNone/>
              <a:defRPr sz="4600" b="1"/>
            </a:lvl2pPr>
            <a:lvl3pPr marL="2086386" indent="0">
              <a:buNone/>
              <a:defRPr sz="4100" b="1"/>
            </a:lvl3pPr>
            <a:lvl4pPr marL="3129580" indent="0">
              <a:buNone/>
              <a:defRPr sz="3700" b="1"/>
            </a:lvl4pPr>
            <a:lvl5pPr marL="4172773" indent="0">
              <a:buNone/>
              <a:defRPr sz="3700" b="1"/>
            </a:lvl5pPr>
            <a:lvl6pPr marL="5215966" indent="0">
              <a:buNone/>
              <a:defRPr sz="3700" b="1"/>
            </a:lvl6pPr>
            <a:lvl7pPr marL="6259159" indent="0">
              <a:buNone/>
              <a:defRPr sz="3700" b="1"/>
            </a:lvl7pPr>
            <a:lvl8pPr marL="7302353" indent="0">
              <a:buNone/>
              <a:defRPr sz="3700" b="1"/>
            </a:lvl8pPr>
            <a:lvl9pPr marL="8345546" indent="0">
              <a:buNone/>
              <a:defRPr sz="37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15379389" y="13574340"/>
            <a:ext cx="13382065" cy="24661709"/>
          </a:xfrm>
        </p:spPr>
        <p:txBody>
          <a:bodyPr/>
          <a:lstStyle>
            <a:lvl1pPr>
              <a:defRPr sz="5500"/>
            </a:lvl1pPr>
            <a:lvl2pPr>
              <a:defRPr sz="4600"/>
            </a:lvl2pPr>
            <a:lvl3pPr>
              <a:defRPr sz="4100"/>
            </a:lvl3pPr>
            <a:lvl4pPr>
              <a:defRPr sz="3700"/>
            </a:lvl4pPr>
            <a:lvl5pPr>
              <a:defRPr sz="3700"/>
            </a:lvl5pPr>
            <a:lvl6pPr>
              <a:defRPr sz="3700"/>
            </a:lvl6pPr>
            <a:lvl7pPr>
              <a:defRPr sz="3700"/>
            </a:lvl7pPr>
            <a:lvl8pPr>
              <a:defRPr sz="3700"/>
            </a:lvl8pPr>
            <a:lvl9pPr>
              <a:defRPr sz="37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BFC12E98-36D1-CB48-91EA-6ED79B65E4A0}" type="datetimeFigureOut">
              <a:rPr lang="es-ES" smtClean="0"/>
              <a:t>23/07/2024</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1248806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BFC12E98-36D1-CB48-91EA-6ED79B65E4A0}" type="datetimeFigureOut">
              <a:rPr lang="es-ES" smtClean="0"/>
              <a:t>23/07/2024</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3117868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FC12E98-36D1-CB48-91EA-6ED79B65E4A0}" type="datetimeFigureOut">
              <a:rPr lang="es-ES" smtClean="0"/>
              <a:t>23/07/2024</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1262127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513762" y="1704222"/>
            <a:ext cx="9960337" cy="7252861"/>
          </a:xfrm>
        </p:spPr>
        <p:txBody>
          <a:bodyPr anchor="b"/>
          <a:lstStyle>
            <a:lvl1pPr algn="l">
              <a:defRPr sz="4600" b="1"/>
            </a:lvl1pPr>
          </a:lstStyle>
          <a:p>
            <a:r>
              <a:rPr lang="es-ES_tradnl"/>
              <a:t>Clic para editar título</a:t>
            </a:r>
            <a:endParaRPr lang="es-ES"/>
          </a:p>
        </p:txBody>
      </p:sp>
      <p:sp>
        <p:nvSpPr>
          <p:cNvPr id="3" name="Marcador de contenido 2"/>
          <p:cNvSpPr>
            <a:spLocks noGrp="1"/>
          </p:cNvSpPr>
          <p:nvPr>
            <p:ph idx="1"/>
          </p:nvPr>
        </p:nvSpPr>
        <p:spPr>
          <a:xfrm>
            <a:off x="11836768" y="1704227"/>
            <a:ext cx="16924684" cy="36531827"/>
          </a:xfrm>
        </p:spPr>
        <p:txBody>
          <a:bodyPr/>
          <a:lstStyle>
            <a:lvl1pPr>
              <a:defRPr sz="7300"/>
            </a:lvl1pPr>
            <a:lvl2pPr>
              <a:defRPr sz="6400"/>
            </a:lvl2pPr>
            <a:lvl3pPr>
              <a:defRPr sz="5500"/>
            </a:lvl3pPr>
            <a:lvl4pPr>
              <a:defRPr sz="4600"/>
            </a:lvl4pPr>
            <a:lvl5pPr>
              <a:defRPr sz="4600"/>
            </a:lvl5pPr>
            <a:lvl6pPr>
              <a:defRPr sz="4600"/>
            </a:lvl6pPr>
            <a:lvl7pPr>
              <a:defRPr sz="4600"/>
            </a:lvl7pPr>
            <a:lvl8pPr>
              <a:defRPr sz="4600"/>
            </a:lvl8pPr>
            <a:lvl9pPr>
              <a:defRPr sz="4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1513762" y="8957088"/>
            <a:ext cx="9960337" cy="29278966"/>
          </a:xfrm>
        </p:spPr>
        <p:txBody>
          <a:bodyPr/>
          <a:lstStyle>
            <a:lvl1pPr marL="0" indent="0">
              <a:buNone/>
              <a:defRPr sz="3200"/>
            </a:lvl1pPr>
            <a:lvl2pPr marL="1043193" indent="0">
              <a:buNone/>
              <a:defRPr sz="2700"/>
            </a:lvl2pPr>
            <a:lvl3pPr marL="2086386" indent="0">
              <a:buNone/>
              <a:defRPr sz="2300"/>
            </a:lvl3pPr>
            <a:lvl4pPr marL="3129580" indent="0">
              <a:buNone/>
              <a:defRPr sz="2100"/>
            </a:lvl4pPr>
            <a:lvl5pPr marL="4172773" indent="0">
              <a:buNone/>
              <a:defRPr sz="2100"/>
            </a:lvl5pPr>
            <a:lvl6pPr marL="5215966" indent="0">
              <a:buNone/>
              <a:defRPr sz="2100"/>
            </a:lvl6pPr>
            <a:lvl7pPr marL="6259159" indent="0">
              <a:buNone/>
              <a:defRPr sz="2100"/>
            </a:lvl7pPr>
            <a:lvl8pPr marL="7302353" indent="0">
              <a:buNone/>
              <a:defRPr sz="2100"/>
            </a:lvl8pPr>
            <a:lvl9pPr marL="8345546" indent="0">
              <a:buNone/>
              <a:defRPr sz="21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BFC12E98-36D1-CB48-91EA-6ED79B65E4A0}" type="datetimeFigureOut">
              <a:rPr lang="es-ES" smtClean="0"/>
              <a:t>23/07/2024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3155226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5934154" y="29962635"/>
            <a:ext cx="18165128" cy="3537258"/>
          </a:xfrm>
        </p:spPr>
        <p:txBody>
          <a:bodyPr anchor="b"/>
          <a:lstStyle>
            <a:lvl1pPr algn="l">
              <a:defRPr sz="4600" b="1"/>
            </a:lvl1pPr>
          </a:lstStyle>
          <a:p>
            <a:r>
              <a:rPr lang="es-ES_tradnl"/>
              <a:t>Clic para editar título</a:t>
            </a:r>
            <a:endParaRPr lang="es-ES"/>
          </a:p>
        </p:txBody>
      </p:sp>
      <p:sp>
        <p:nvSpPr>
          <p:cNvPr id="3" name="Marcador de posición de imagen 2"/>
          <p:cNvSpPr>
            <a:spLocks noGrp="1"/>
          </p:cNvSpPr>
          <p:nvPr>
            <p:ph type="pic" idx="1"/>
          </p:nvPr>
        </p:nvSpPr>
        <p:spPr>
          <a:xfrm>
            <a:off x="5934154" y="3824596"/>
            <a:ext cx="18165128" cy="25682258"/>
          </a:xfrm>
        </p:spPr>
        <p:txBody>
          <a:bodyPr/>
          <a:lstStyle>
            <a:lvl1pPr marL="0" indent="0">
              <a:buNone/>
              <a:defRPr sz="7300"/>
            </a:lvl1pPr>
            <a:lvl2pPr marL="1043193" indent="0">
              <a:buNone/>
              <a:defRPr sz="6400"/>
            </a:lvl2pPr>
            <a:lvl3pPr marL="2086386" indent="0">
              <a:buNone/>
              <a:defRPr sz="5500"/>
            </a:lvl3pPr>
            <a:lvl4pPr marL="3129580" indent="0">
              <a:buNone/>
              <a:defRPr sz="4600"/>
            </a:lvl4pPr>
            <a:lvl5pPr marL="4172773" indent="0">
              <a:buNone/>
              <a:defRPr sz="4600"/>
            </a:lvl5pPr>
            <a:lvl6pPr marL="5215966" indent="0">
              <a:buNone/>
              <a:defRPr sz="4600"/>
            </a:lvl6pPr>
            <a:lvl7pPr marL="6259159" indent="0">
              <a:buNone/>
              <a:defRPr sz="4600"/>
            </a:lvl7pPr>
            <a:lvl8pPr marL="7302353" indent="0">
              <a:buNone/>
              <a:defRPr sz="4600"/>
            </a:lvl8pPr>
            <a:lvl9pPr marL="8345546" indent="0">
              <a:buNone/>
              <a:defRPr sz="4600"/>
            </a:lvl9pPr>
          </a:lstStyle>
          <a:p>
            <a:endParaRPr lang="es-ES"/>
          </a:p>
        </p:txBody>
      </p:sp>
      <p:sp>
        <p:nvSpPr>
          <p:cNvPr id="4" name="Marcador de texto 3"/>
          <p:cNvSpPr>
            <a:spLocks noGrp="1"/>
          </p:cNvSpPr>
          <p:nvPr>
            <p:ph type="body" sz="half" idx="2"/>
          </p:nvPr>
        </p:nvSpPr>
        <p:spPr>
          <a:xfrm>
            <a:off x="5934154" y="33499894"/>
            <a:ext cx="18165128" cy="5023493"/>
          </a:xfrm>
        </p:spPr>
        <p:txBody>
          <a:bodyPr/>
          <a:lstStyle>
            <a:lvl1pPr marL="0" indent="0">
              <a:buNone/>
              <a:defRPr sz="3200"/>
            </a:lvl1pPr>
            <a:lvl2pPr marL="1043193" indent="0">
              <a:buNone/>
              <a:defRPr sz="2700"/>
            </a:lvl2pPr>
            <a:lvl3pPr marL="2086386" indent="0">
              <a:buNone/>
              <a:defRPr sz="2300"/>
            </a:lvl3pPr>
            <a:lvl4pPr marL="3129580" indent="0">
              <a:buNone/>
              <a:defRPr sz="2100"/>
            </a:lvl4pPr>
            <a:lvl5pPr marL="4172773" indent="0">
              <a:buNone/>
              <a:defRPr sz="2100"/>
            </a:lvl5pPr>
            <a:lvl6pPr marL="5215966" indent="0">
              <a:buNone/>
              <a:defRPr sz="2100"/>
            </a:lvl6pPr>
            <a:lvl7pPr marL="6259159" indent="0">
              <a:buNone/>
              <a:defRPr sz="2100"/>
            </a:lvl7pPr>
            <a:lvl8pPr marL="7302353" indent="0">
              <a:buNone/>
              <a:defRPr sz="2100"/>
            </a:lvl8pPr>
            <a:lvl9pPr marL="8345546" indent="0">
              <a:buNone/>
              <a:defRPr sz="21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BFC12E98-36D1-CB48-91EA-6ED79B65E4A0}" type="datetimeFigureOut">
              <a:rPr lang="es-ES" smtClean="0"/>
              <a:t>23/07/2024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6286F75-F2F4-694B-AF4E-8EB1272E0800}" type="slidenum">
              <a:rPr lang="es-ES" smtClean="0"/>
              <a:t>‹Nº›</a:t>
            </a:fld>
            <a:endParaRPr lang="es-ES"/>
          </a:p>
        </p:txBody>
      </p:sp>
    </p:spTree>
    <p:extLst>
      <p:ext uri="{BB962C8B-B14F-4D97-AF65-F5344CB8AC3E}">
        <p14:creationId xmlns:p14="http://schemas.microsoft.com/office/powerpoint/2010/main" val="3798971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1513762" y="1714136"/>
            <a:ext cx="27247692" cy="7133960"/>
          </a:xfrm>
          <a:prstGeom prst="rect">
            <a:avLst/>
          </a:prstGeom>
        </p:spPr>
        <p:txBody>
          <a:bodyPr vert="horz" lIns="208639" tIns="104319" rIns="208639" bIns="104319"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1513762" y="9987550"/>
            <a:ext cx="27247692" cy="28248504"/>
          </a:xfrm>
          <a:prstGeom prst="rect">
            <a:avLst/>
          </a:prstGeom>
        </p:spPr>
        <p:txBody>
          <a:bodyPr vert="horz" lIns="208639" tIns="104319" rIns="208639" bIns="104319"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1513761" y="39672749"/>
            <a:ext cx="7064217" cy="2278905"/>
          </a:xfrm>
          <a:prstGeom prst="rect">
            <a:avLst/>
          </a:prstGeom>
        </p:spPr>
        <p:txBody>
          <a:bodyPr vert="horz" lIns="208639" tIns="104319" rIns="208639" bIns="104319" rtlCol="0" anchor="ctr"/>
          <a:lstStyle>
            <a:lvl1pPr algn="l">
              <a:defRPr sz="2700">
                <a:solidFill>
                  <a:schemeClr val="tx1">
                    <a:tint val="75000"/>
                  </a:schemeClr>
                </a:solidFill>
              </a:defRPr>
            </a:lvl1pPr>
          </a:lstStyle>
          <a:p>
            <a:fld id="{BFC12E98-36D1-CB48-91EA-6ED79B65E4A0}" type="datetimeFigureOut">
              <a:rPr lang="es-ES" smtClean="0"/>
              <a:t>23/07/2024</a:t>
            </a:fld>
            <a:endParaRPr lang="es-ES"/>
          </a:p>
        </p:txBody>
      </p:sp>
      <p:sp>
        <p:nvSpPr>
          <p:cNvPr id="5" name="Marcador de pie de página 4"/>
          <p:cNvSpPr>
            <a:spLocks noGrp="1"/>
          </p:cNvSpPr>
          <p:nvPr>
            <p:ph type="ftr" sz="quarter" idx="3"/>
          </p:nvPr>
        </p:nvSpPr>
        <p:spPr>
          <a:xfrm>
            <a:off x="10344033" y="39672749"/>
            <a:ext cx="9587150" cy="2278905"/>
          </a:xfrm>
          <a:prstGeom prst="rect">
            <a:avLst/>
          </a:prstGeom>
        </p:spPr>
        <p:txBody>
          <a:bodyPr vert="horz" lIns="208639" tIns="104319" rIns="208639" bIns="104319" rtlCol="0" anchor="ctr"/>
          <a:lstStyle>
            <a:lvl1pPr algn="ctr">
              <a:defRPr sz="27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21697237" y="39672749"/>
            <a:ext cx="7064217" cy="2278905"/>
          </a:xfrm>
          <a:prstGeom prst="rect">
            <a:avLst/>
          </a:prstGeom>
        </p:spPr>
        <p:txBody>
          <a:bodyPr vert="horz" lIns="208639" tIns="104319" rIns="208639" bIns="104319" rtlCol="0" anchor="ctr"/>
          <a:lstStyle>
            <a:lvl1pPr algn="r">
              <a:defRPr sz="2700">
                <a:solidFill>
                  <a:schemeClr val="tx1">
                    <a:tint val="75000"/>
                  </a:schemeClr>
                </a:solidFill>
              </a:defRPr>
            </a:lvl1pPr>
          </a:lstStyle>
          <a:p>
            <a:fld id="{D6286F75-F2F4-694B-AF4E-8EB1272E0800}" type="slidenum">
              <a:rPr lang="es-ES" smtClean="0"/>
              <a:t>‹Nº›</a:t>
            </a:fld>
            <a:endParaRPr lang="es-ES"/>
          </a:p>
        </p:txBody>
      </p:sp>
    </p:spTree>
    <p:extLst>
      <p:ext uri="{BB962C8B-B14F-4D97-AF65-F5344CB8AC3E}">
        <p14:creationId xmlns:p14="http://schemas.microsoft.com/office/powerpoint/2010/main" val="2983502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43193" rtl="0" eaLnBrk="1" latinLnBrk="0" hangingPunct="1">
        <a:spcBef>
          <a:spcPct val="0"/>
        </a:spcBef>
        <a:buNone/>
        <a:defRPr sz="10000" kern="1200">
          <a:solidFill>
            <a:schemeClr val="tx1"/>
          </a:solidFill>
          <a:latin typeface="+mj-lt"/>
          <a:ea typeface="+mj-ea"/>
          <a:cs typeface="+mj-cs"/>
        </a:defRPr>
      </a:lvl1pPr>
    </p:titleStyle>
    <p:bodyStyle>
      <a:lvl1pPr marL="782395" indent="-782395" algn="l" defTabSz="1043193" rtl="0" eaLnBrk="1" latinLnBrk="0" hangingPunct="1">
        <a:spcBef>
          <a:spcPct val="20000"/>
        </a:spcBef>
        <a:buFont typeface="Arial"/>
        <a:buChar char="•"/>
        <a:defRPr sz="7300" kern="1200">
          <a:solidFill>
            <a:schemeClr val="tx1"/>
          </a:solidFill>
          <a:latin typeface="+mn-lt"/>
          <a:ea typeface="+mn-ea"/>
          <a:cs typeface="+mn-cs"/>
        </a:defRPr>
      </a:lvl1pPr>
      <a:lvl2pPr marL="1695189" indent="-651996" algn="l" defTabSz="1043193" rtl="0" eaLnBrk="1" latinLnBrk="0" hangingPunct="1">
        <a:spcBef>
          <a:spcPct val="20000"/>
        </a:spcBef>
        <a:buFont typeface="Arial"/>
        <a:buChar char="–"/>
        <a:defRPr sz="6400" kern="1200">
          <a:solidFill>
            <a:schemeClr val="tx1"/>
          </a:solidFill>
          <a:latin typeface="+mn-lt"/>
          <a:ea typeface="+mn-ea"/>
          <a:cs typeface="+mn-cs"/>
        </a:defRPr>
      </a:lvl2pPr>
      <a:lvl3pPr marL="2607983" indent="-521597" algn="l" defTabSz="1043193" rtl="0" eaLnBrk="1" latinLnBrk="0" hangingPunct="1">
        <a:spcBef>
          <a:spcPct val="20000"/>
        </a:spcBef>
        <a:buFont typeface="Arial"/>
        <a:buChar char="•"/>
        <a:defRPr sz="5500" kern="1200">
          <a:solidFill>
            <a:schemeClr val="tx1"/>
          </a:solidFill>
          <a:latin typeface="+mn-lt"/>
          <a:ea typeface="+mn-ea"/>
          <a:cs typeface="+mn-cs"/>
        </a:defRPr>
      </a:lvl3pPr>
      <a:lvl4pPr marL="3651176" indent="-521597" algn="l" defTabSz="1043193" rtl="0" eaLnBrk="1" latinLnBrk="0" hangingPunct="1">
        <a:spcBef>
          <a:spcPct val="20000"/>
        </a:spcBef>
        <a:buFont typeface="Arial"/>
        <a:buChar char="–"/>
        <a:defRPr sz="4600" kern="1200">
          <a:solidFill>
            <a:schemeClr val="tx1"/>
          </a:solidFill>
          <a:latin typeface="+mn-lt"/>
          <a:ea typeface="+mn-ea"/>
          <a:cs typeface="+mn-cs"/>
        </a:defRPr>
      </a:lvl4pPr>
      <a:lvl5pPr marL="4694370" indent="-521597" algn="l" defTabSz="1043193" rtl="0" eaLnBrk="1" latinLnBrk="0" hangingPunct="1">
        <a:spcBef>
          <a:spcPct val="20000"/>
        </a:spcBef>
        <a:buFont typeface="Arial"/>
        <a:buChar char="»"/>
        <a:defRPr sz="4600" kern="1200">
          <a:solidFill>
            <a:schemeClr val="tx1"/>
          </a:solidFill>
          <a:latin typeface="+mn-lt"/>
          <a:ea typeface="+mn-ea"/>
          <a:cs typeface="+mn-cs"/>
        </a:defRPr>
      </a:lvl5pPr>
      <a:lvl6pPr marL="5737563" indent="-521597" algn="l" defTabSz="1043193" rtl="0" eaLnBrk="1" latinLnBrk="0" hangingPunct="1">
        <a:spcBef>
          <a:spcPct val="20000"/>
        </a:spcBef>
        <a:buFont typeface="Arial"/>
        <a:buChar char="•"/>
        <a:defRPr sz="4600" kern="1200">
          <a:solidFill>
            <a:schemeClr val="tx1"/>
          </a:solidFill>
          <a:latin typeface="+mn-lt"/>
          <a:ea typeface="+mn-ea"/>
          <a:cs typeface="+mn-cs"/>
        </a:defRPr>
      </a:lvl6pPr>
      <a:lvl7pPr marL="6780756" indent="-521597" algn="l" defTabSz="1043193" rtl="0" eaLnBrk="1" latinLnBrk="0" hangingPunct="1">
        <a:spcBef>
          <a:spcPct val="20000"/>
        </a:spcBef>
        <a:buFont typeface="Arial"/>
        <a:buChar char="•"/>
        <a:defRPr sz="4600" kern="1200">
          <a:solidFill>
            <a:schemeClr val="tx1"/>
          </a:solidFill>
          <a:latin typeface="+mn-lt"/>
          <a:ea typeface="+mn-ea"/>
          <a:cs typeface="+mn-cs"/>
        </a:defRPr>
      </a:lvl7pPr>
      <a:lvl8pPr marL="7823949" indent="-521597" algn="l" defTabSz="1043193" rtl="0" eaLnBrk="1" latinLnBrk="0" hangingPunct="1">
        <a:spcBef>
          <a:spcPct val="20000"/>
        </a:spcBef>
        <a:buFont typeface="Arial"/>
        <a:buChar char="•"/>
        <a:defRPr sz="4600" kern="1200">
          <a:solidFill>
            <a:schemeClr val="tx1"/>
          </a:solidFill>
          <a:latin typeface="+mn-lt"/>
          <a:ea typeface="+mn-ea"/>
          <a:cs typeface="+mn-cs"/>
        </a:defRPr>
      </a:lvl8pPr>
      <a:lvl9pPr marL="8867143" indent="-521597" algn="l" defTabSz="1043193" rtl="0" eaLnBrk="1" latinLnBrk="0" hangingPunct="1">
        <a:spcBef>
          <a:spcPct val="20000"/>
        </a:spcBef>
        <a:buFont typeface="Arial"/>
        <a:buChar char="•"/>
        <a:defRPr sz="4600" kern="1200">
          <a:solidFill>
            <a:schemeClr val="tx1"/>
          </a:solidFill>
          <a:latin typeface="+mn-lt"/>
          <a:ea typeface="+mn-ea"/>
          <a:cs typeface="+mn-cs"/>
        </a:defRPr>
      </a:lvl9pPr>
    </p:bodyStyle>
    <p:otherStyle>
      <a:defPPr>
        <a:defRPr lang="es-ES"/>
      </a:defPPr>
      <a:lvl1pPr marL="0" algn="l" defTabSz="1043193" rtl="0" eaLnBrk="1" latinLnBrk="0" hangingPunct="1">
        <a:defRPr sz="4100" kern="1200">
          <a:solidFill>
            <a:schemeClr val="tx1"/>
          </a:solidFill>
          <a:latin typeface="+mn-lt"/>
          <a:ea typeface="+mn-ea"/>
          <a:cs typeface="+mn-cs"/>
        </a:defRPr>
      </a:lvl1pPr>
      <a:lvl2pPr marL="1043193" algn="l" defTabSz="1043193" rtl="0" eaLnBrk="1" latinLnBrk="0" hangingPunct="1">
        <a:defRPr sz="4100" kern="1200">
          <a:solidFill>
            <a:schemeClr val="tx1"/>
          </a:solidFill>
          <a:latin typeface="+mn-lt"/>
          <a:ea typeface="+mn-ea"/>
          <a:cs typeface="+mn-cs"/>
        </a:defRPr>
      </a:lvl2pPr>
      <a:lvl3pPr marL="2086386" algn="l" defTabSz="1043193" rtl="0" eaLnBrk="1" latinLnBrk="0" hangingPunct="1">
        <a:defRPr sz="4100" kern="1200">
          <a:solidFill>
            <a:schemeClr val="tx1"/>
          </a:solidFill>
          <a:latin typeface="+mn-lt"/>
          <a:ea typeface="+mn-ea"/>
          <a:cs typeface="+mn-cs"/>
        </a:defRPr>
      </a:lvl3pPr>
      <a:lvl4pPr marL="3129580" algn="l" defTabSz="1043193" rtl="0" eaLnBrk="1" latinLnBrk="0" hangingPunct="1">
        <a:defRPr sz="4100" kern="1200">
          <a:solidFill>
            <a:schemeClr val="tx1"/>
          </a:solidFill>
          <a:latin typeface="+mn-lt"/>
          <a:ea typeface="+mn-ea"/>
          <a:cs typeface="+mn-cs"/>
        </a:defRPr>
      </a:lvl4pPr>
      <a:lvl5pPr marL="4172773" algn="l" defTabSz="1043193" rtl="0" eaLnBrk="1" latinLnBrk="0" hangingPunct="1">
        <a:defRPr sz="4100" kern="1200">
          <a:solidFill>
            <a:schemeClr val="tx1"/>
          </a:solidFill>
          <a:latin typeface="+mn-lt"/>
          <a:ea typeface="+mn-ea"/>
          <a:cs typeface="+mn-cs"/>
        </a:defRPr>
      </a:lvl5pPr>
      <a:lvl6pPr marL="5215966" algn="l" defTabSz="1043193" rtl="0" eaLnBrk="1" latinLnBrk="0" hangingPunct="1">
        <a:defRPr sz="4100" kern="1200">
          <a:solidFill>
            <a:schemeClr val="tx1"/>
          </a:solidFill>
          <a:latin typeface="+mn-lt"/>
          <a:ea typeface="+mn-ea"/>
          <a:cs typeface="+mn-cs"/>
        </a:defRPr>
      </a:lvl6pPr>
      <a:lvl7pPr marL="6259159" algn="l" defTabSz="1043193" rtl="0" eaLnBrk="1" latinLnBrk="0" hangingPunct="1">
        <a:defRPr sz="4100" kern="1200">
          <a:solidFill>
            <a:schemeClr val="tx1"/>
          </a:solidFill>
          <a:latin typeface="+mn-lt"/>
          <a:ea typeface="+mn-ea"/>
          <a:cs typeface="+mn-cs"/>
        </a:defRPr>
      </a:lvl7pPr>
      <a:lvl8pPr marL="7302353" algn="l" defTabSz="1043193" rtl="0" eaLnBrk="1" latinLnBrk="0" hangingPunct="1">
        <a:defRPr sz="4100" kern="1200">
          <a:solidFill>
            <a:schemeClr val="tx1"/>
          </a:solidFill>
          <a:latin typeface="+mn-lt"/>
          <a:ea typeface="+mn-ea"/>
          <a:cs typeface="+mn-cs"/>
        </a:defRPr>
      </a:lvl8pPr>
      <a:lvl9pPr marL="8345546" algn="l" defTabSz="1043193" rtl="0" eaLnBrk="1" latinLnBrk="0" hangingPunct="1">
        <a:defRPr sz="4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18" Type="http://schemas.openxmlformats.org/officeDocument/2006/relationships/diagramLayout" Target="../diagrams/layout1.xml"/><Relationship Id="rId26" Type="http://schemas.openxmlformats.org/officeDocument/2006/relationships/image" Target="../media/image19.svg"/><Relationship Id="rId3" Type="http://schemas.openxmlformats.org/officeDocument/2006/relationships/image" Target="../media/image2.png"/><Relationship Id="rId21" Type="http://schemas.microsoft.com/office/2007/relationships/diagramDrawing" Target="../diagrams/drawing1.xml"/><Relationship Id="rId7" Type="http://schemas.openxmlformats.org/officeDocument/2006/relationships/image" Target="../media/image6.svg"/><Relationship Id="rId12" Type="http://schemas.openxmlformats.org/officeDocument/2006/relationships/image" Target="../media/image10.svg"/><Relationship Id="rId17" Type="http://schemas.openxmlformats.org/officeDocument/2006/relationships/diagramData" Target="../diagrams/data1.xml"/><Relationship Id="rId25" Type="http://schemas.openxmlformats.org/officeDocument/2006/relationships/image" Target="../media/image18.png"/><Relationship Id="rId2" Type="http://schemas.openxmlformats.org/officeDocument/2006/relationships/image" Target="../media/image1.jpg"/><Relationship Id="rId16" Type="http://schemas.openxmlformats.org/officeDocument/2006/relationships/image" Target="../media/image14.png"/><Relationship Id="rId20" Type="http://schemas.openxmlformats.org/officeDocument/2006/relationships/diagramColors" Target="../diagrams/colors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png"/><Relationship Id="rId24" Type="http://schemas.openxmlformats.org/officeDocument/2006/relationships/image" Target="../media/image17.svg"/><Relationship Id="rId5" Type="http://schemas.openxmlformats.org/officeDocument/2006/relationships/image" Target="../media/image4.svg"/><Relationship Id="rId15" Type="http://schemas.openxmlformats.org/officeDocument/2006/relationships/image" Target="../media/image13.png"/><Relationship Id="rId23" Type="http://schemas.openxmlformats.org/officeDocument/2006/relationships/image" Target="../media/image16.png"/><Relationship Id="rId10" Type="http://schemas.openxmlformats.org/officeDocument/2006/relationships/image" Target="../media/image8.png"/><Relationship Id="rId19" Type="http://schemas.openxmlformats.org/officeDocument/2006/relationships/diagramQuickStyle" Target="../diagrams/quickStyle1.xml"/><Relationship Id="rId4" Type="http://schemas.openxmlformats.org/officeDocument/2006/relationships/image" Target="../media/image3.png"/><Relationship Id="rId9" Type="http://schemas.microsoft.com/office/2007/relationships/hdphoto" Target="../media/hdphoto1.wdp"/><Relationship Id="rId14" Type="http://schemas.openxmlformats.org/officeDocument/2006/relationships/image" Target="../media/image12.png"/><Relationship Id="rId22" Type="http://schemas.openxmlformats.org/officeDocument/2006/relationships/image" Target="../media/image15.png"/><Relationship Id="rId27"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84DA48E-586C-6983-9533-8338454578CC}"/>
              </a:ext>
            </a:extLst>
          </p:cNvPr>
          <p:cNvPicPr>
            <a:picLocks noChangeAspect="1"/>
          </p:cNvPicPr>
          <p:nvPr/>
        </p:nvPicPr>
        <p:blipFill>
          <a:blip r:embed="rId3"/>
          <a:stretch>
            <a:fillRect/>
          </a:stretch>
        </p:blipFill>
        <p:spPr>
          <a:xfrm>
            <a:off x="1384970" y="6511189"/>
            <a:ext cx="4286250" cy="3228975"/>
          </a:xfrm>
          <a:prstGeom prst="rect">
            <a:avLst/>
          </a:prstGeom>
        </p:spPr>
      </p:pic>
      <p:sp>
        <p:nvSpPr>
          <p:cNvPr id="4" name="Título 1">
            <a:extLst>
              <a:ext uri="{FF2B5EF4-FFF2-40B4-BE49-F238E27FC236}">
                <a16:creationId xmlns:a16="http://schemas.microsoft.com/office/drawing/2014/main" id="{B4EEF10F-D0D5-1249-949F-E179933BDF5E}"/>
              </a:ext>
            </a:extLst>
          </p:cNvPr>
          <p:cNvSpPr txBox="1">
            <a:spLocks/>
          </p:cNvSpPr>
          <p:nvPr/>
        </p:nvSpPr>
        <p:spPr>
          <a:xfrm>
            <a:off x="7942728" y="7042488"/>
            <a:ext cx="22122583" cy="1398130"/>
          </a:xfrm>
          <a:prstGeom prst="rect">
            <a:avLst/>
          </a:prstGeom>
        </p:spPr>
        <p:txBody>
          <a:bodyPr vert="horz" lIns="208639" tIns="104319" rIns="208639" bIns="104319" rtlCol="0" anchor="t">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a:lnSpc>
                <a:spcPct val="110000"/>
              </a:lnSpc>
            </a:pPr>
            <a:r>
              <a:rPr lang="en-US" sz="4400" b="1" dirty="0">
                <a:solidFill>
                  <a:srgbClr val="00A3AD"/>
                </a:solidFill>
                <a:latin typeface="Arial"/>
                <a:cs typeface="Arial"/>
              </a:rPr>
              <a:t>Anartz Agote</a:t>
            </a:r>
            <a:r>
              <a:rPr lang="en-US" sz="4400" dirty="0">
                <a:solidFill>
                  <a:srgbClr val="00A3AD"/>
                </a:solidFill>
                <a:latin typeface="Arial"/>
                <a:cs typeface="Arial"/>
              </a:rPr>
              <a:t>, Asier </a:t>
            </a:r>
            <a:r>
              <a:rPr lang="en-US" sz="4400" dirty="0" err="1">
                <a:solidFill>
                  <a:srgbClr val="00A3AD"/>
                </a:solidFill>
                <a:latin typeface="Arial"/>
                <a:cs typeface="Arial"/>
              </a:rPr>
              <a:t>Arruti</a:t>
            </a:r>
            <a:r>
              <a:rPr lang="en-US" sz="4400" dirty="0">
                <a:solidFill>
                  <a:srgbClr val="00A3AD"/>
                </a:solidFill>
                <a:latin typeface="Arial"/>
                <a:cs typeface="Arial"/>
              </a:rPr>
              <a:t>, Iosu </a:t>
            </a:r>
            <a:r>
              <a:rPr lang="en-US" sz="4400" dirty="0" err="1">
                <a:solidFill>
                  <a:srgbClr val="00A3AD"/>
                </a:solidFill>
                <a:latin typeface="Arial"/>
                <a:cs typeface="Arial"/>
              </a:rPr>
              <a:t>Aizpuru</a:t>
            </a:r>
            <a:r>
              <a:rPr lang="en-US" sz="4400" dirty="0">
                <a:solidFill>
                  <a:srgbClr val="00A3AD"/>
                </a:solidFill>
                <a:latin typeface="Arial"/>
                <a:cs typeface="Arial"/>
              </a:rPr>
              <a:t>, Mikel </a:t>
            </a:r>
            <a:r>
              <a:rPr lang="en-US" sz="4400" dirty="0" err="1">
                <a:solidFill>
                  <a:srgbClr val="00A3AD"/>
                </a:solidFill>
                <a:latin typeface="Arial"/>
                <a:cs typeface="Arial"/>
              </a:rPr>
              <a:t>Mazuela</a:t>
            </a:r>
            <a:endParaRPr lang="en-US" sz="4400" dirty="0">
              <a:solidFill>
                <a:srgbClr val="00A3AD"/>
              </a:solidFill>
              <a:latin typeface="Arial"/>
              <a:cs typeface="Arial"/>
            </a:endParaRPr>
          </a:p>
          <a:p>
            <a:pPr>
              <a:lnSpc>
                <a:spcPct val="110000"/>
              </a:lnSpc>
              <a:spcAft>
                <a:spcPts val="1200"/>
              </a:spcAft>
            </a:pPr>
            <a:r>
              <a:rPr lang="en-US" sz="4400" dirty="0">
                <a:solidFill>
                  <a:srgbClr val="00A3AD"/>
                </a:solidFill>
                <a:latin typeface="Arial"/>
                <a:cs typeface="Arial"/>
              </a:rPr>
              <a:t>Electronics and Computing Department, Mondragon </a:t>
            </a:r>
            <a:r>
              <a:rPr lang="en-US" sz="4400" dirty="0" err="1">
                <a:solidFill>
                  <a:srgbClr val="00A3AD"/>
                </a:solidFill>
                <a:latin typeface="Arial"/>
                <a:cs typeface="Arial"/>
              </a:rPr>
              <a:t>Unibertsitatea</a:t>
            </a:r>
            <a:r>
              <a:rPr lang="en-US" sz="4400" dirty="0">
                <a:solidFill>
                  <a:srgbClr val="00A3AD"/>
                </a:solidFill>
                <a:latin typeface="Arial"/>
                <a:cs typeface="Arial"/>
              </a:rPr>
              <a:t>, Hernani, Spain</a:t>
            </a:r>
          </a:p>
          <a:p>
            <a:pPr>
              <a:lnSpc>
                <a:spcPct val="110000"/>
              </a:lnSpc>
              <a:spcAft>
                <a:spcPts val="1200"/>
              </a:spcAft>
            </a:pPr>
            <a:r>
              <a:rPr lang="en-US" sz="4400" dirty="0">
                <a:solidFill>
                  <a:srgbClr val="00A3AD"/>
                </a:solidFill>
                <a:latin typeface="Arial"/>
                <a:cs typeface="Arial"/>
              </a:rPr>
              <a:t>anartz.agote@alumni.mondragon.edu</a:t>
            </a:r>
            <a:endParaRPr lang="en-US" sz="3600" dirty="0">
              <a:solidFill>
                <a:srgbClr val="00A3AD"/>
              </a:solidFill>
              <a:latin typeface="Arial"/>
              <a:cs typeface="Arial"/>
            </a:endParaRPr>
          </a:p>
        </p:txBody>
      </p:sp>
      <p:sp>
        <p:nvSpPr>
          <p:cNvPr id="55" name="Título 1">
            <a:extLst>
              <a:ext uri="{FF2B5EF4-FFF2-40B4-BE49-F238E27FC236}">
                <a16:creationId xmlns:a16="http://schemas.microsoft.com/office/drawing/2014/main" id="{854181E0-4CBF-8544-4FE0-3C9AA69138C9}"/>
              </a:ext>
            </a:extLst>
          </p:cNvPr>
          <p:cNvSpPr txBox="1">
            <a:spLocks/>
          </p:cNvSpPr>
          <p:nvPr/>
        </p:nvSpPr>
        <p:spPr>
          <a:xfrm>
            <a:off x="8933035" y="1702207"/>
            <a:ext cx="20147140" cy="5213051"/>
          </a:xfrm>
          <a:prstGeom prst="rect">
            <a:avLst/>
          </a:prstGeom>
        </p:spPr>
        <p:txBody>
          <a:bodyPr vert="horz" lIns="208639" tIns="104319" rIns="208639" bIns="104319" rtlCol="0" anchor="b">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a:lnSpc>
                <a:spcPct val="110000"/>
              </a:lnSpc>
            </a:pPr>
            <a:r>
              <a:rPr lang="en-US" sz="9600" b="1" dirty="0">
                <a:solidFill>
                  <a:srgbClr val="004851"/>
                </a:solidFill>
                <a:latin typeface="Arial Black" panose="020B0A04020102020204" pitchFamily="34" charset="0"/>
                <a:cs typeface="Arial" panose="020B0604020202020204" pitchFamily="34" charset="0"/>
              </a:rPr>
              <a:t>Alternative Approach Based on Bézier Curves to Model </a:t>
            </a:r>
          </a:p>
          <a:p>
            <a:pPr>
              <a:lnSpc>
                <a:spcPct val="110000"/>
              </a:lnSpc>
            </a:pPr>
            <a:r>
              <a:rPr lang="en-US" sz="9600" b="1" dirty="0">
                <a:solidFill>
                  <a:srgbClr val="004851"/>
                </a:solidFill>
                <a:latin typeface="Arial Black" panose="020B0A04020102020204" pitchFamily="34" charset="0"/>
                <a:cs typeface="Arial" panose="020B0604020202020204" pitchFamily="34" charset="0"/>
              </a:rPr>
              <a:t>Core Losses With the Composite iGSE Method</a:t>
            </a:r>
          </a:p>
        </p:txBody>
      </p:sp>
      <p:sp>
        <p:nvSpPr>
          <p:cNvPr id="3" name="Rectángulo: esquinas redondeadas 2">
            <a:extLst>
              <a:ext uri="{FF2B5EF4-FFF2-40B4-BE49-F238E27FC236}">
                <a16:creationId xmlns:a16="http://schemas.microsoft.com/office/drawing/2014/main" id="{7508FAFE-A9AB-C6B6-8004-AD96AF1E592C}"/>
              </a:ext>
            </a:extLst>
          </p:cNvPr>
          <p:cNvSpPr/>
          <p:nvPr/>
        </p:nvSpPr>
        <p:spPr>
          <a:xfrm>
            <a:off x="1396769" y="14690391"/>
            <a:ext cx="16383231" cy="5295792"/>
          </a:xfrm>
          <a:prstGeom prst="roundRect">
            <a:avLst>
              <a:gd name="adj" fmla="val 12379"/>
            </a:avLst>
          </a:prstGeom>
          <a:noFill/>
          <a:ln w="57150">
            <a:solidFill>
              <a:srgbClr val="00A3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esquinas redondeadas 12">
            <a:extLst>
              <a:ext uri="{FF2B5EF4-FFF2-40B4-BE49-F238E27FC236}">
                <a16:creationId xmlns:a16="http://schemas.microsoft.com/office/drawing/2014/main" id="{BC00CC33-E55D-1CE9-96B4-A68DC78C1446}"/>
              </a:ext>
            </a:extLst>
          </p:cNvPr>
          <p:cNvSpPr/>
          <p:nvPr/>
        </p:nvSpPr>
        <p:spPr>
          <a:xfrm>
            <a:off x="11145519" y="36674151"/>
            <a:ext cx="17696031" cy="5563196"/>
          </a:xfrm>
          <a:prstGeom prst="roundRect">
            <a:avLst>
              <a:gd name="adj" fmla="val 13596"/>
            </a:avLst>
          </a:prstGeom>
          <a:solidFill>
            <a:schemeClr val="bg1"/>
          </a:solidFill>
          <a:ln w="57150">
            <a:solidFill>
              <a:srgbClr val="00A3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Rectángulo: esquinas redondeadas 15">
            <a:extLst>
              <a:ext uri="{FF2B5EF4-FFF2-40B4-BE49-F238E27FC236}">
                <a16:creationId xmlns:a16="http://schemas.microsoft.com/office/drawing/2014/main" id="{B4F2705B-6686-58AE-825E-8B3118E5315E}"/>
              </a:ext>
            </a:extLst>
          </p:cNvPr>
          <p:cNvSpPr/>
          <p:nvPr/>
        </p:nvSpPr>
        <p:spPr>
          <a:xfrm>
            <a:off x="1396769" y="36674151"/>
            <a:ext cx="9385241" cy="5541868"/>
          </a:xfrm>
          <a:prstGeom prst="roundRect">
            <a:avLst>
              <a:gd name="adj" fmla="val 13596"/>
            </a:avLst>
          </a:prstGeom>
          <a:noFill/>
          <a:ln w="57150">
            <a:solidFill>
              <a:srgbClr val="00A3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Rectángulo: esquinas redondeadas 17">
            <a:extLst>
              <a:ext uri="{FF2B5EF4-FFF2-40B4-BE49-F238E27FC236}">
                <a16:creationId xmlns:a16="http://schemas.microsoft.com/office/drawing/2014/main" id="{3B91A037-5C6D-4A61-D1B7-B2047E06AF0E}"/>
              </a:ext>
            </a:extLst>
          </p:cNvPr>
          <p:cNvSpPr/>
          <p:nvPr/>
        </p:nvSpPr>
        <p:spPr>
          <a:xfrm>
            <a:off x="1391854" y="10752965"/>
            <a:ext cx="27456580" cy="3226543"/>
          </a:xfrm>
          <a:prstGeom prst="roundRect">
            <a:avLst>
              <a:gd name="adj" fmla="val 12379"/>
            </a:avLst>
          </a:prstGeom>
          <a:noFill/>
          <a:ln w="57150">
            <a:solidFill>
              <a:srgbClr val="00A3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Título 1">
            <a:extLst>
              <a:ext uri="{FF2B5EF4-FFF2-40B4-BE49-F238E27FC236}">
                <a16:creationId xmlns:a16="http://schemas.microsoft.com/office/drawing/2014/main" id="{D8BC41A7-2A57-329E-EB87-070339F2BDF2}"/>
              </a:ext>
            </a:extLst>
          </p:cNvPr>
          <p:cNvSpPr txBox="1">
            <a:spLocks/>
          </p:cNvSpPr>
          <p:nvPr/>
        </p:nvSpPr>
        <p:spPr>
          <a:xfrm>
            <a:off x="2165063" y="11024677"/>
            <a:ext cx="26473288" cy="2796949"/>
          </a:xfrm>
          <a:prstGeom prst="rect">
            <a:avLst/>
          </a:prstGeom>
        </p:spPr>
        <p:txBody>
          <a:bodyPr vert="horz" lIns="208639" tIns="104319" rIns="208639" bIns="104319" rtlCol="0" anchor="t">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marL="0" indent="0" algn="just">
              <a:buNone/>
            </a:pPr>
            <a:r>
              <a:rPr lang="en-US" sz="3200" dirty="0">
                <a:latin typeface="Helvetica" panose="020B0604020202020204" pitchFamily="34" charset="0"/>
                <a:cs typeface="Helvetica" panose="020B0604020202020204" pitchFamily="34" charset="0"/>
              </a:rPr>
              <a:t>The estimation of power losses in magnetic components is critical in switching mode power systems (SMPS). For the common waveforms in SMPS, several models have been proposed, considering various concepts, as iGSE [1]. The model presented in a previous work [2] introduces a new model, ciGSE, which uses a fifth-degree polynomial surface to define the loss space. This model provides relatively accurate estimations when extrapolations are not needed and requires 21 parameters for each material to define the model. Building on that work, the model has been improved by incorporating Bézier curve concepts.</a:t>
            </a:r>
            <a:endParaRPr lang="en-US" sz="4000" dirty="0">
              <a:latin typeface="Helvetica" panose="020B0604020202020204" pitchFamily="34" charset="0"/>
              <a:cs typeface="Helvetica" panose="020B0604020202020204" pitchFamily="34" charset="0"/>
            </a:endParaRPr>
          </a:p>
        </p:txBody>
      </p:sp>
      <p:grpSp>
        <p:nvGrpSpPr>
          <p:cNvPr id="68" name="Grupo 67">
            <a:extLst>
              <a:ext uri="{FF2B5EF4-FFF2-40B4-BE49-F238E27FC236}">
                <a16:creationId xmlns:a16="http://schemas.microsoft.com/office/drawing/2014/main" id="{D65958A5-E311-0DC5-EE85-F3F2760A1E00}"/>
              </a:ext>
            </a:extLst>
          </p:cNvPr>
          <p:cNvGrpSpPr/>
          <p:nvPr/>
        </p:nvGrpSpPr>
        <p:grpSpPr>
          <a:xfrm>
            <a:off x="13313814" y="10262576"/>
            <a:ext cx="4409789" cy="843623"/>
            <a:chOff x="2731791" y="9599480"/>
            <a:chExt cx="4409789" cy="843623"/>
          </a:xfrm>
        </p:grpSpPr>
        <p:sp>
          <p:nvSpPr>
            <p:cNvPr id="20" name="Título 1">
              <a:extLst>
                <a:ext uri="{FF2B5EF4-FFF2-40B4-BE49-F238E27FC236}">
                  <a16:creationId xmlns:a16="http://schemas.microsoft.com/office/drawing/2014/main" id="{C314F607-6E32-4550-EB65-0A937DE3DCFC}"/>
                </a:ext>
              </a:extLst>
            </p:cNvPr>
            <p:cNvSpPr txBox="1">
              <a:spLocks/>
            </p:cNvSpPr>
            <p:nvPr/>
          </p:nvSpPr>
          <p:spPr>
            <a:xfrm>
              <a:off x="2731791" y="9599480"/>
              <a:ext cx="4409789" cy="843623"/>
            </a:xfrm>
            <a:prstGeom prst="rect">
              <a:avLst/>
            </a:prstGeom>
          </p:spPr>
          <p:txBody>
            <a:bodyPr vert="horz" lIns="208639" tIns="104319" rIns="208639" bIns="104319" rtlCol="0" anchor="ctr">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algn="l">
                <a:lnSpc>
                  <a:spcPct val="110000"/>
                </a:lnSpc>
              </a:pPr>
              <a:r>
                <a:rPr lang="es-ES" sz="4000" b="1" dirty="0">
                  <a:solidFill>
                    <a:srgbClr val="004851"/>
                  </a:solidFill>
                  <a:highlight>
                    <a:srgbClr val="FFFFFF"/>
                  </a:highlight>
                  <a:latin typeface="Arial" panose="020B0604020202020204" pitchFamily="34" charset="0"/>
                  <a:cs typeface="Arial" panose="020B0604020202020204" pitchFamily="34" charset="0"/>
                </a:rPr>
                <a:t>INTRODUCTION</a:t>
              </a:r>
              <a:endParaRPr lang="es-ES" sz="5800" b="1" dirty="0">
                <a:solidFill>
                  <a:srgbClr val="004851"/>
                </a:solidFill>
                <a:highlight>
                  <a:srgbClr val="FFFFFF"/>
                </a:highlight>
                <a:latin typeface="Arial" panose="020B0604020202020204" pitchFamily="34" charset="0"/>
                <a:cs typeface="Arial" panose="020B0604020202020204" pitchFamily="34" charset="0"/>
              </a:endParaRPr>
            </a:p>
          </p:txBody>
        </p:sp>
        <p:sp>
          <p:nvSpPr>
            <p:cNvPr id="22" name="Rectángulo 21">
              <a:extLst>
                <a:ext uri="{FF2B5EF4-FFF2-40B4-BE49-F238E27FC236}">
                  <a16:creationId xmlns:a16="http://schemas.microsoft.com/office/drawing/2014/main" id="{1FBD76C6-E216-EAD5-AD55-21AF37BE88F5}"/>
                </a:ext>
              </a:extLst>
            </p:cNvPr>
            <p:cNvSpPr/>
            <p:nvPr/>
          </p:nvSpPr>
          <p:spPr>
            <a:xfrm>
              <a:off x="2761351" y="9802320"/>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C4AE77BE-E9BC-F2B1-4F9C-17438781F692}"/>
                </a:ext>
              </a:extLst>
            </p:cNvPr>
            <p:cNvSpPr/>
            <p:nvPr/>
          </p:nvSpPr>
          <p:spPr>
            <a:xfrm>
              <a:off x="6806760" y="9766986"/>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sp>
        <p:nvSpPr>
          <p:cNvPr id="25" name="Rectángulo: esquinas redondeadas 24">
            <a:extLst>
              <a:ext uri="{FF2B5EF4-FFF2-40B4-BE49-F238E27FC236}">
                <a16:creationId xmlns:a16="http://schemas.microsoft.com/office/drawing/2014/main" id="{793B649B-E940-05C3-E616-A592CB1E0F4E}"/>
              </a:ext>
            </a:extLst>
          </p:cNvPr>
          <p:cNvSpPr/>
          <p:nvPr/>
        </p:nvSpPr>
        <p:spPr>
          <a:xfrm>
            <a:off x="1384971" y="28178688"/>
            <a:ext cx="27456580" cy="7761166"/>
          </a:xfrm>
          <a:prstGeom prst="roundRect">
            <a:avLst>
              <a:gd name="adj" fmla="val 5542"/>
            </a:avLst>
          </a:prstGeom>
          <a:noFill/>
          <a:ln w="57150">
            <a:solidFill>
              <a:srgbClr val="00A3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73" name="Grupo 72">
            <a:extLst>
              <a:ext uri="{FF2B5EF4-FFF2-40B4-BE49-F238E27FC236}">
                <a16:creationId xmlns:a16="http://schemas.microsoft.com/office/drawing/2014/main" id="{4B3D50F6-A334-F0FA-CCE6-AEBA2FF18DA3}"/>
              </a:ext>
            </a:extLst>
          </p:cNvPr>
          <p:cNvGrpSpPr/>
          <p:nvPr/>
        </p:nvGrpSpPr>
        <p:grpSpPr>
          <a:xfrm>
            <a:off x="3913363" y="36237448"/>
            <a:ext cx="4273254" cy="846109"/>
            <a:chOff x="2663683" y="36054568"/>
            <a:chExt cx="4273254" cy="846109"/>
          </a:xfrm>
        </p:grpSpPr>
        <p:sp>
          <p:nvSpPr>
            <p:cNvPr id="26" name="Título 1">
              <a:extLst>
                <a:ext uri="{FF2B5EF4-FFF2-40B4-BE49-F238E27FC236}">
                  <a16:creationId xmlns:a16="http://schemas.microsoft.com/office/drawing/2014/main" id="{58323BF1-54CB-E64E-8804-E27799B77DBC}"/>
                </a:ext>
              </a:extLst>
            </p:cNvPr>
            <p:cNvSpPr txBox="1">
              <a:spLocks/>
            </p:cNvSpPr>
            <p:nvPr/>
          </p:nvSpPr>
          <p:spPr>
            <a:xfrm>
              <a:off x="2663683" y="36054568"/>
              <a:ext cx="4273254" cy="846109"/>
            </a:xfrm>
            <a:prstGeom prst="rect">
              <a:avLst/>
            </a:prstGeom>
          </p:spPr>
          <p:txBody>
            <a:bodyPr vert="horz" lIns="208639" tIns="104319" rIns="208639" bIns="104319" rtlCol="0" anchor="ctr">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algn="l">
                <a:lnSpc>
                  <a:spcPct val="110000"/>
                </a:lnSpc>
              </a:pPr>
              <a:r>
                <a:rPr lang="es-ES" sz="4000" b="1" dirty="0">
                  <a:solidFill>
                    <a:srgbClr val="004851"/>
                  </a:solidFill>
                  <a:highlight>
                    <a:srgbClr val="FFFFFF"/>
                  </a:highlight>
                  <a:latin typeface="Arial" panose="020B0604020202020204" pitchFamily="34" charset="0"/>
                  <a:cs typeface="Arial" panose="020B0604020202020204" pitchFamily="34" charset="0"/>
                </a:rPr>
                <a:t>CONCLUSIONS</a:t>
              </a:r>
              <a:endParaRPr lang="es-ES" sz="5800" b="1" dirty="0">
                <a:solidFill>
                  <a:srgbClr val="004851"/>
                </a:solidFill>
                <a:highlight>
                  <a:srgbClr val="FFFFFF"/>
                </a:highlight>
                <a:latin typeface="Arial" panose="020B0604020202020204" pitchFamily="34" charset="0"/>
                <a:cs typeface="Arial" panose="020B0604020202020204" pitchFamily="34" charset="0"/>
              </a:endParaRPr>
            </a:p>
          </p:txBody>
        </p:sp>
        <p:sp>
          <p:nvSpPr>
            <p:cNvPr id="27" name="Rectángulo 26">
              <a:extLst>
                <a:ext uri="{FF2B5EF4-FFF2-40B4-BE49-F238E27FC236}">
                  <a16:creationId xmlns:a16="http://schemas.microsoft.com/office/drawing/2014/main" id="{CFC01B4D-1457-77C1-C9CF-6CE1AD68D764}"/>
                </a:ext>
              </a:extLst>
            </p:cNvPr>
            <p:cNvSpPr/>
            <p:nvPr/>
          </p:nvSpPr>
          <p:spPr>
            <a:xfrm>
              <a:off x="2685306" y="36259894"/>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8" name="Rectángulo 27">
              <a:extLst>
                <a:ext uri="{FF2B5EF4-FFF2-40B4-BE49-F238E27FC236}">
                  <a16:creationId xmlns:a16="http://schemas.microsoft.com/office/drawing/2014/main" id="{822EC2FB-CD7D-4639-F96E-B3D9C556E084}"/>
                </a:ext>
              </a:extLst>
            </p:cNvPr>
            <p:cNvSpPr/>
            <p:nvPr/>
          </p:nvSpPr>
          <p:spPr>
            <a:xfrm>
              <a:off x="6608475" y="36224560"/>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pic>
        <p:nvPicPr>
          <p:cNvPr id="29" name="Gráfico 28">
            <a:extLst>
              <a:ext uri="{FF2B5EF4-FFF2-40B4-BE49-F238E27FC236}">
                <a16:creationId xmlns:a16="http://schemas.microsoft.com/office/drawing/2014/main" id="{3D6B62B5-088F-29C9-15F5-61B55A9CC7E4}"/>
              </a:ext>
            </a:extLst>
          </p:cNvPr>
          <p:cNvPicPr>
            <a:picLocks noChangeAspect="1"/>
          </p:cNvPicPr>
          <p:nvPr/>
        </p:nvPicPr>
        <p:blipFill>
          <a:blip r:embed="rId4">
            <a:extLst>
              <a:ext uri="{96DAC541-7B7A-43D3-8B79-37D633B846F1}">
                <asvg:svgBlip xmlns:asvg="http://schemas.microsoft.com/office/drawing/2016/SVG/main" r:embed="rId5"/>
              </a:ext>
            </a:extLst>
          </a:blip>
          <a:srcRect l="2756" r="2756"/>
          <a:stretch/>
        </p:blipFill>
        <p:spPr>
          <a:xfrm>
            <a:off x="18096526" y="28425380"/>
            <a:ext cx="9354138" cy="7424849"/>
          </a:xfrm>
          <a:prstGeom prst="rect">
            <a:avLst/>
          </a:prstGeom>
        </p:spPr>
      </p:pic>
      <p:sp>
        <p:nvSpPr>
          <p:cNvPr id="30" name="Flecha: doblada hacia arriba 29">
            <a:extLst>
              <a:ext uri="{FF2B5EF4-FFF2-40B4-BE49-F238E27FC236}">
                <a16:creationId xmlns:a16="http://schemas.microsoft.com/office/drawing/2014/main" id="{B4435D1A-0551-C1CE-E108-0326441A5845}"/>
              </a:ext>
            </a:extLst>
          </p:cNvPr>
          <p:cNvSpPr/>
          <p:nvPr/>
        </p:nvSpPr>
        <p:spPr>
          <a:xfrm rot="5400000">
            <a:off x="15511222" y="30345158"/>
            <a:ext cx="1931539" cy="2333309"/>
          </a:xfrm>
          <a:prstGeom prst="bentUpArrow">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1" name="Gráfico 1">
            <a:extLst>
              <a:ext uri="{FF2B5EF4-FFF2-40B4-BE49-F238E27FC236}">
                <a16:creationId xmlns:a16="http://schemas.microsoft.com/office/drawing/2014/main" id="{68B40876-618D-08B1-F5F0-DB7501942DBE}"/>
              </a:ext>
            </a:extLst>
          </p:cNvPr>
          <p:cNvPicPr/>
          <p:nvPr/>
        </p:nvPicPr>
        <p:blipFill>
          <a:blip r:embed="rId6">
            <a:extLst>
              <a:ext uri="{96DAC541-7B7A-43D3-8B79-37D633B846F1}">
                <asvg:svgBlip xmlns:asvg="http://schemas.microsoft.com/office/drawing/2016/SVG/main" r:embed="rId7"/>
              </a:ext>
            </a:extLst>
          </a:blip>
          <a:stretch>
            <a:fillRect/>
          </a:stretch>
        </p:blipFill>
        <p:spPr>
          <a:xfrm>
            <a:off x="2786892" y="28227260"/>
            <a:ext cx="10209083" cy="7424849"/>
          </a:xfrm>
          <a:prstGeom prst="rect">
            <a:avLst/>
          </a:prstGeom>
        </p:spPr>
      </p:pic>
      <p:sp>
        <p:nvSpPr>
          <p:cNvPr id="32" name="Diagrama de flujo: disco magnético 31">
            <a:extLst>
              <a:ext uri="{FF2B5EF4-FFF2-40B4-BE49-F238E27FC236}">
                <a16:creationId xmlns:a16="http://schemas.microsoft.com/office/drawing/2014/main" id="{C989F057-4313-9211-D9BF-3AA2BDDB36AD}"/>
              </a:ext>
            </a:extLst>
          </p:cNvPr>
          <p:cNvSpPr/>
          <p:nvPr/>
        </p:nvSpPr>
        <p:spPr>
          <a:xfrm>
            <a:off x="13717678" y="28697549"/>
            <a:ext cx="3470361" cy="2603095"/>
          </a:xfrm>
          <a:prstGeom prst="flowChartMagneticDisk">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33" name="Picture 2" descr="MagNet Logo">
            <a:extLst>
              <a:ext uri="{FF2B5EF4-FFF2-40B4-BE49-F238E27FC236}">
                <a16:creationId xmlns:a16="http://schemas.microsoft.com/office/drawing/2014/main" id="{BFBDC1E6-1F3B-F2DA-1038-6CC46BEC8BD7}"/>
              </a:ext>
            </a:extLst>
          </p:cNvPr>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9296" b="92394" l="4928" r="94832">
                        <a14:foregroundMark x1="53486" y1="62535" x2="53125" y2="54085"/>
                        <a14:foregroundMark x1="60577" y1="61972" x2="63101" y2="53803"/>
                        <a14:foregroundMark x1="61178" y1="70423" x2="63101" y2="65634"/>
                        <a14:foregroundMark x1="60337" y1="72394" x2="59736" y2="73803"/>
                        <a14:foregroundMark x1="60457" y1="60000" x2="64183" y2="50423"/>
                        <a14:foregroundMark x1="65264" y1="63099" x2="65264" y2="63099"/>
                        <a14:foregroundMark x1="39622" y1="75493" x2="39183" y2="76901"/>
                        <a14:foregroundMark x1="39885" y1="74648" x2="39622" y2="75493"/>
                        <a14:foregroundMark x1="39973" y1="74366" x2="39885" y2="74648"/>
                        <a14:foregroundMark x1="40149" y1="73803" x2="39973" y2="74366"/>
                        <a14:foregroundMark x1="40281" y1="73380" x2="40149" y2="73803"/>
                        <a14:foregroundMark x1="41310" y1="70081" x2="41028" y2="70986"/>
                        <a14:foregroundMark x1="41883" y1="68241" x2="41674" y2="68912"/>
                        <a14:foregroundMark x1="43282" y1="63755" x2="41937" y2="68070"/>
                        <a14:foregroundMark x1="43574" y1="62817" x2="43362" y2="63498"/>
                        <a14:foregroundMark x1="43723" y1="62339" x2="43662" y2="62535"/>
                        <a14:foregroundMark x1="43838" y1="61972" x2="43857" y2="61912"/>
                        <a14:foregroundMark x1="46034" y1="54930" x2="43838" y2="61972"/>
                        <a14:foregroundMark x1="30642" y1="64771" x2="33173" y2="71549"/>
                        <a14:foregroundMark x1="30222" y1="63646" x2="30373" y2="64050"/>
                        <a14:foregroundMark x1="29984" y1="63009" x2="29885" y2="62745"/>
                        <a14:foregroundMark x1="28441" y1="58875" x2="29457" y2="61597"/>
                        <a14:foregroundMark x1="25601" y1="51268" x2="27016" y2="55057"/>
                        <a14:foregroundMark x1="13559" y1="51755" x2="16346" y2="44507"/>
                        <a14:foregroundMark x1="9737" y1="61696" x2="10941" y2="58564"/>
                        <a14:foregroundMark x1="9533" y1="62227" x2="9726" y2="61725"/>
                        <a14:foregroundMark x1="9278" y1="62889" x2="9272" y2="62904"/>
                        <a14:foregroundMark x1="9118" y1="63304" x2="9212" y2="63061"/>
                        <a14:foregroundMark x1="9001" y1="63609" x2="8892" y2="63892"/>
                        <a14:foregroundMark x1="8656" y1="64507" x2="8710" y2="64367"/>
                        <a14:foregroundMark x1="6490" y1="70141" x2="8656" y2="64507"/>
                        <a14:foregroundMark x1="17722" y1="55600" x2="19351" y2="68732"/>
                        <a14:foregroundMark x1="16346" y1="44507" x2="16172" y2="43104"/>
                        <a14:foregroundMark x1="82843" y1="65352" x2="84736" y2="66761"/>
                        <a14:foregroundMark x1="79952" y1="63202" x2="80164" y2="63360"/>
                        <a14:foregroundMark x1="77163" y1="61127" x2="79736" y2="63042"/>
                        <a14:foregroundMark x1="83174" y1="66333" x2="85216" y2="68169"/>
                        <a14:foregroundMark x1="80012" y1="63492" x2="80202" y2="63662"/>
                        <a14:foregroundMark x1="76442" y1="60282" x2="79789" y2="63290"/>
                        <a14:foregroundMark x1="85337" y1="56338" x2="85337" y2="56338"/>
                        <a14:foregroundMark x1="84615" y1="52676" x2="84615" y2="52676"/>
                        <a14:foregroundMark x1="84135" y1="52958" x2="81130" y2="50986"/>
                        <a14:foregroundMark x1="94402" y1="64869" x2="94832" y2="69577"/>
                        <a14:foregroundMark x1="94239" y1="63088" x2="94187" y2="62517"/>
                        <a14:foregroundMark x1="92668" y1="45915" x2="94056" y2="61088"/>
                        <a14:foregroundMark x1="5288" y1="26197" x2="5288" y2="26197"/>
                        <a14:foregroundMark x1="11418" y1="25915" x2="11418" y2="25915"/>
                        <a14:foregroundMark x1="14904" y1="24789" x2="14904" y2="24789"/>
                        <a14:foregroundMark x1="17428" y1="25634" x2="17428" y2="25634"/>
                        <a14:foregroundMark x1="22837" y1="23944" x2="22837" y2="23944"/>
                        <a14:foregroundMark x1="14784" y1="17465" x2="14784" y2="17465"/>
                        <a14:foregroundMark x1="28005" y1="22817" x2="28005" y2="22817"/>
                        <a14:foregroundMark x1="34014" y1="23944" x2="34014" y2="23944"/>
                        <a14:foregroundMark x1="36899" y1="25352" x2="36899" y2="25352"/>
                        <a14:foregroundMark x1="42067" y1="23662" x2="42067" y2="23662"/>
                        <a14:foregroundMark x1="5409" y1="89014" x2="5409" y2="89014"/>
                        <a14:foregroundMark x1="8413" y1="90423" x2="8413" y2="90423"/>
                        <a14:foregroundMark x1="10337" y1="90141" x2="10337" y2="90141"/>
                        <a14:foregroundMark x1="10096" y1="86761" x2="10096" y2="86761"/>
                        <a14:foregroundMark x1="11178" y1="91268" x2="11178" y2="91268"/>
                        <a14:foregroundMark x1="12740" y1="89859" x2="12740" y2="89859"/>
                        <a14:foregroundMark x1="14063" y1="89859" x2="14063" y2="89859"/>
                        <a14:foregroundMark x1="14543" y1="89014" x2="14543" y2="89014"/>
                        <a14:foregroundMark x1="13942" y1="91831" x2="13942" y2="91831"/>
                        <a14:foregroundMark x1="16587" y1="90704" x2="16587" y2="90704"/>
                        <a14:foregroundMark x1="19591" y1="89577" x2="19591" y2="89577"/>
                        <a14:foregroundMark x1="23438" y1="89577" x2="23438" y2="89577"/>
                        <a14:foregroundMark x1="27284" y1="88732" x2="27284" y2="88732"/>
                        <a14:foregroundMark x1="29688" y1="90986" x2="29688" y2="90986"/>
                        <a14:foregroundMark x1="32332" y1="89859" x2="32332" y2="89859"/>
                        <a14:foregroundMark x1="35938" y1="90423" x2="35938" y2="90423"/>
                        <a14:foregroundMark x1="38702" y1="91268" x2="38702" y2="91268"/>
                        <a14:foregroundMark x1="41947" y1="90423" x2="41947" y2="90423"/>
                        <a14:foregroundMark x1="44471" y1="90986" x2="44471" y2="90986"/>
                        <a14:foregroundMark x1="45313" y1="90423" x2="45313" y2="90423"/>
                        <a14:foregroundMark x1="51082" y1="89296" x2="51082" y2="89296"/>
                        <a14:foregroundMark x1="52764" y1="89859" x2="52764" y2="89859"/>
                        <a14:foregroundMark x1="54327" y1="90423" x2="54327" y2="90423"/>
                        <a14:foregroundMark x1="56851" y1="91268" x2="56851" y2="91268"/>
                        <a14:foregroundMark x1="59615" y1="90986" x2="59615" y2="90986"/>
                        <a14:foregroundMark x1="59736" y1="87324" x2="59736" y2="87324"/>
                        <a14:foregroundMark x1="64663" y1="48732" x2="64663" y2="48732"/>
                        <a14:foregroundMark x1="59375" y1="75775" x2="59375" y2="75775"/>
                        <a14:foregroundMark x1="60577" y1="90704" x2="60577" y2="90704"/>
                        <a14:foregroundMark x1="63341" y1="89577" x2="63341" y2="89577"/>
                        <a14:foregroundMark x1="66947" y1="88451" x2="66947" y2="88451"/>
                        <a14:foregroundMark x1="74639" y1="90704" x2="74639" y2="90704"/>
                        <a14:foregroundMark x1="78486" y1="90423" x2="78486" y2="90423"/>
                        <a14:foregroundMark x1="80048" y1="91831" x2="80048" y2="91831"/>
                        <a14:foregroundMark x1="81731" y1="90704" x2="81731" y2="90704"/>
                        <a14:foregroundMark x1="84375" y1="89859" x2="84375" y2="89859"/>
                        <a14:foregroundMark x1="87981" y1="91268" x2="87981" y2="91268"/>
                        <a14:foregroundMark x1="91947" y1="89859" x2="91947" y2="89859"/>
                        <a14:foregroundMark x1="93149" y1="90423" x2="93149" y2="90423"/>
                        <a14:foregroundMark x1="72115" y1="89577" x2="72115" y2="89577"/>
                        <a14:foregroundMark x1="20793" y1="89296" x2="20793" y2="89296"/>
                        <a14:foregroundMark x1="48197" y1="89859" x2="48197" y2="89859"/>
                        <a14:foregroundMark x1="72236" y1="92113" x2="72236" y2="92113"/>
                        <a14:foregroundMark x1="69712" y1="90141" x2="69712" y2="90141"/>
                        <a14:foregroundMark x1="70913" y1="92394" x2="70913" y2="92394"/>
                        <a14:foregroundMark x1="73438" y1="91268" x2="73438" y2="91268"/>
                        <a14:foregroundMark x1="64543" y1="88732" x2="64543" y2="88732"/>
                        <a14:foregroundMark x1="45793" y1="70986" x2="46034" y2="62535"/>
                        <a14:foregroundMark x1="40024" y1="65634" x2="39063" y2="59155"/>
                        <a14:foregroundMark x1="44417" y1="73521" x2="45793" y2="72958"/>
                        <a14:foregroundMark x1="43728" y1="73803" x2="44417" y2="73521"/>
                        <a14:foregroundMark x1="43141" y1="74043" x2="43728" y2="73803"/>
                        <a14:foregroundMark x1="39597" y1="75493" x2="41258" y2="74813"/>
                        <a14:foregroundMark x1="38221" y1="76056" x2="39597" y2="75493"/>
                        <a14:foregroundMark x1="45313" y1="76056" x2="41346" y2="79155"/>
                        <a14:foregroundMark x1="81130" y1="25915" x2="81010" y2="24225"/>
                        <a14:foregroundMark x1="81370" y1="30141" x2="80889" y2="21408"/>
                        <a14:foregroundMark x1="75000" y1="28732" x2="86418" y2="28451"/>
                        <a14:foregroundMark x1="82091" y1="39437" x2="80409" y2="35493"/>
                        <a14:foregroundMark x1="85216" y1="33521" x2="86298" y2="29014"/>
                        <a14:foregroundMark x1="77644" y1="34648" x2="76322" y2="29859"/>
                        <a14:foregroundMark x1="77404" y1="35493" x2="76442" y2="30704"/>
                        <a14:foregroundMark x1="74519" y1="30141" x2="74519" y2="30141"/>
                        <a14:foregroundMark x1="87740" y1="30141" x2="87740" y2="30141"/>
                        <a14:foregroundMark x1="76202" y1="36338" x2="76202" y2="36338"/>
                        <a14:backgroundMark x1="43389" y1="61972" x2="43389" y2="61972"/>
                        <a14:backgroundMark x1="43269" y1="62535" x2="43269" y2="62535"/>
                        <a14:backgroundMark x1="43269" y1="62817" x2="43269" y2="62817"/>
                        <a14:backgroundMark x1="43269" y1="63662" x2="43269" y2="62817"/>
                        <a14:backgroundMark x1="43750" y1="63099" x2="43389" y2="62254"/>
                        <a14:backgroundMark x1="43750" y1="62535" x2="43750" y2="61127"/>
                        <a14:backgroundMark x1="81611" y1="63944" x2="81611" y2="63944"/>
                        <a14:backgroundMark x1="81611" y1="66197" x2="80769" y2="65070"/>
                        <a14:backgroundMark x1="82091" y1="65352" x2="82091" y2="65352"/>
                        <a14:backgroundMark x1="82572" y1="65352" x2="82572" y2="65352"/>
                        <a14:backgroundMark x1="82933" y1="65352" x2="82212" y2="65070"/>
                        <a14:backgroundMark x1="82091" y1="64507" x2="81010" y2="64507"/>
                        <a14:backgroundMark x1="80168" y1="63662" x2="80168" y2="63662"/>
                        <a14:backgroundMark x1="81010" y1="64789" x2="80168" y2="63380"/>
                        <a14:backgroundMark x1="80048" y1="63662" x2="79808" y2="63380"/>
                        <a14:backgroundMark x1="94832" y1="63944" x2="94471" y2="63944"/>
                        <a14:backgroundMark x1="94471" y1="65352" x2="94351" y2="63662"/>
                        <a14:backgroundMark x1="94591" y1="65352" x2="94231" y2="61690"/>
                        <a14:backgroundMark x1="67668" y1="88169" x2="67668" y2="88169"/>
                        <a14:backgroundMark x1="78005" y1="91831" x2="78005" y2="91831"/>
                        <a14:backgroundMark x1="75361" y1="89577" x2="75361" y2="89577"/>
                        <a14:backgroundMark x1="71875" y1="91268" x2="71875" y2="91268"/>
                        <a14:backgroundMark x1="68990" y1="90141" x2="68990" y2="90141"/>
                        <a14:backgroundMark x1="55048" y1="90986" x2="55048" y2="90986"/>
                        <a14:backgroundMark x1="93870" y1="91268" x2="93870" y2="91268"/>
                        <a14:backgroundMark x1="91106" y1="91549" x2="91106" y2="91549"/>
                        <a14:backgroundMark x1="70313" y1="89859" x2="70313" y2="89859"/>
                        <a14:backgroundMark x1="70433" y1="91549" x2="70433" y2="91549"/>
                        <a14:backgroundMark x1="72957" y1="91549" x2="72957" y2="91549"/>
                        <a14:backgroundMark x1="73077" y1="89859" x2="73077" y2="89859"/>
                        <a14:backgroundMark x1="64183" y1="89296" x2="64183" y2="89296"/>
                        <a14:backgroundMark x1="9014" y1="64507" x2="9014" y2="64507"/>
                        <a14:backgroundMark x1="9135" y1="62535" x2="8894" y2="60282"/>
                        <a14:backgroundMark x1="9495" y1="67042" x2="9495" y2="62535"/>
                        <a14:backgroundMark x1="8894" y1="66761" x2="9014" y2="61972"/>
                        <a14:backgroundMark x1="8534" y1="65634" x2="8534" y2="63944"/>
                        <a14:backgroundMark x1="9375" y1="63662" x2="9375" y2="61972"/>
                        <a14:backgroundMark x1="9976" y1="63380" x2="9736" y2="61690"/>
                        <a14:backgroundMark x1="9495" y1="62817" x2="9375" y2="61127"/>
                        <a14:backgroundMark x1="9014" y1="64789" x2="9014" y2="62535"/>
                        <a14:backgroundMark x1="8894" y1="64225" x2="9014" y2="61690"/>
                        <a14:backgroundMark x1="8534" y1="51549" x2="8534" y2="51549"/>
                        <a14:backgroundMark x1="12740" y1="56056" x2="12740" y2="53803"/>
                        <a14:backgroundMark x1="16947" y1="52676" x2="16947" y2="48169"/>
                        <a14:backgroundMark x1="13462" y1="51549" x2="12260" y2="53803"/>
                        <a14:backgroundMark x1="30288" y1="62817" x2="30048" y2="62254"/>
                        <a14:backgroundMark x1="29928" y1="62254" x2="29808" y2="62817"/>
                        <a14:backgroundMark x1="30048" y1="63944" x2="30048" y2="62817"/>
                        <a14:backgroundMark x1="29327" y1="62254" x2="29688" y2="61690"/>
                        <a14:backgroundMark x1="29808" y1="64789" x2="30168" y2="63944"/>
                        <a14:backgroundMark x1="29327" y1="62254" x2="29567" y2="61690"/>
                        <a14:backgroundMark x1="29808" y1="62817" x2="29688" y2="61972"/>
                        <a14:backgroundMark x1="27163" y1="56056" x2="27644" y2="56338"/>
                        <a14:backgroundMark x1="27163" y1="57746" x2="28966" y2="56620"/>
                        <a14:backgroundMark x1="27284" y1="55211" x2="27163" y2="56338"/>
                        <a14:backgroundMark x1="12260" y1="53239" x2="12740" y2="57465"/>
                        <a14:backgroundMark x1="8293" y1="67324" x2="8534" y2="62254"/>
                        <a14:backgroundMark x1="9255" y1="65070" x2="9495" y2="61408"/>
                        <a14:backgroundMark x1="9375" y1="63944" x2="9255" y2="61690"/>
                        <a14:backgroundMark x1="9856" y1="62535" x2="9736" y2="61972"/>
                        <a14:backgroundMark x1="9615" y1="62535" x2="9495" y2="62535"/>
                        <a14:backgroundMark x1="9255" y1="62817" x2="9255" y2="62817"/>
                        <a14:backgroundMark x1="7091" y1="20845" x2="7091" y2="20845"/>
                        <a14:backgroundMark x1="29567" y1="22817" x2="29567" y2="22817"/>
                        <a14:backgroundMark x1="38582" y1="24507" x2="38582" y2="24507"/>
                        <a14:backgroundMark x1="21394" y1="91268" x2="21394" y2="91268"/>
                        <a14:backgroundMark x1="27885" y1="88169" x2="27885" y2="88169"/>
                        <a14:backgroundMark x1="30529" y1="90704" x2="30529" y2="90704"/>
                        <a14:backgroundMark x1="36899" y1="89577" x2="36899" y2="89577"/>
                        <a14:backgroundMark x1="46154" y1="89577" x2="46154" y2="89577"/>
                        <a14:backgroundMark x1="19952" y1="90704" x2="19952" y2="90704"/>
                        <a14:backgroundMark x1="17188" y1="89859" x2="17188" y2="89859"/>
                        <a14:backgroundMark x1="6250" y1="88451" x2="6250" y2="88451"/>
                        <a14:backgroundMark x1="43269" y1="71831" x2="43269" y2="71831"/>
                        <a14:backgroundMark x1="41827" y1="73803" x2="41827" y2="73803"/>
                        <a14:backgroundMark x1="40865" y1="71549" x2="40865" y2="71549"/>
                        <a14:backgroundMark x1="42428" y1="75493" x2="42428" y2="75493"/>
                        <a14:backgroundMark x1="43269" y1="74648" x2="43269" y2="74648"/>
                        <a14:backgroundMark x1="43510" y1="74085" x2="43510" y2="74085"/>
                        <a14:backgroundMark x1="43269" y1="73803" x2="43269" y2="73803"/>
                        <a14:backgroundMark x1="43029" y1="73803" x2="43029" y2="73803"/>
                        <a14:backgroundMark x1="42308" y1="74366" x2="42308" y2="74366"/>
                        <a14:backgroundMark x1="41466" y1="74648" x2="41466" y2="74648"/>
                        <a14:backgroundMark x1="41106" y1="74648" x2="41106" y2="74648"/>
                        <a14:backgroundMark x1="40385" y1="73239" x2="40385" y2="73239"/>
                        <a14:backgroundMark x1="41226" y1="71268" x2="41226" y2="71268"/>
                        <a14:backgroundMark x1="40986" y1="70986" x2="40986" y2="71549"/>
                        <a14:backgroundMark x1="42067" y1="74648" x2="42428" y2="74648"/>
                        <a14:backgroundMark x1="43510" y1="73521" x2="43510" y2="73521"/>
                        <a14:backgroundMark x1="8534" y1="50141" x2="8534" y2="50141"/>
                        <a14:backgroundMark x1="40144" y1="72676" x2="40144" y2="72676"/>
                      </a14:backgroundRemoval>
                    </a14:imgEffect>
                  </a14:imgLayer>
                </a14:imgProps>
              </a:ext>
              <a:ext uri="{28A0092B-C50C-407E-A947-70E740481C1C}">
                <a14:useLocalDpi xmlns:a14="http://schemas.microsoft.com/office/drawing/2010/main" val="0"/>
              </a:ext>
            </a:extLst>
          </a:blip>
          <a:srcRect/>
          <a:stretch>
            <a:fillRect/>
          </a:stretch>
        </p:blipFill>
        <p:spPr bwMode="auto">
          <a:xfrm>
            <a:off x="13994845" y="29629848"/>
            <a:ext cx="2953971" cy="1261035"/>
          </a:xfrm>
          <a:prstGeom prst="rect">
            <a:avLst/>
          </a:prstGeom>
          <a:noFill/>
          <a:extLst>
            <a:ext uri="{909E8E84-426E-40DD-AFC4-6F175D3DCCD1}">
              <a14:hiddenFill xmlns:a14="http://schemas.microsoft.com/office/drawing/2010/main">
                <a:solidFill>
                  <a:srgbClr val="FFFFFF"/>
                </a:solidFill>
              </a14:hiddenFill>
            </a:ext>
          </a:extLst>
        </p:spPr>
      </p:pic>
      <p:pic>
        <p:nvPicPr>
          <p:cNvPr id="34" name="Imagen 33">
            <a:extLst>
              <a:ext uri="{FF2B5EF4-FFF2-40B4-BE49-F238E27FC236}">
                <a16:creationId xmlns:a16="http://schemas.microsoft.com/office/drawing/2014/main" id="{363BA461-A59D-3B92-CC43-2E1247B4579E}"/>
              </a:ext>
            </a:extLst>
          </p:cNvPr>
          <p:cNvPicPr>
            <a:picLocks noChangeAspect="1"/>
          </p:cNvPicPr>
          <p:nvPr/>
        </p:nvPicPr>
        <p:blipFill rotWithShape="1">
          <a:blip r:embed="rId10"/>
          <a:srcRect l="7278" r="5556" b="13461"/>
          <a:stretch/>
        </p:blipFill>
        <p:spPr>
          <a:xfrm>
            <a:off x="14336222" y="31704643"/>
            <a:ext cx="1440621" cy="1402412"/>
          </a:xfrm>
          <a:prstGeom prst="rect">
            <a:avLst/>
          </a:prstGeom>
        </p:spPr>
      </p:pic>
      <p:sp>
        <p:nvSpPr>
          <p:cNvPr id="35" name="Content Placeholder 4">
            <a:extLst>
              <a:ext uri="{FF2B5EF4-FFF2-40B4-BE49-F238E27FC236}">
                <a16:creationId xmlns:a16="http://schemas.microsoft.com/office/drawing/2014/main" id="{50706346-0B5F-FA17-ED79-AAF854534362}"/>
              </a:ext>
            </a:extLst>
          </p:cNvPr>
          <p:cNvSpPr txBox="1">
            <a:spLocks/>
          </p:cNvSpPr>
          <p:nvPr/>
        </p:nvSpPr>
        <p:spPr>
          <a:xfrm>
            <a:off x="13994845" y="32870419"/>
            <a:ext cx="3470361" cy="931743"/>
          </a:xfrm>
          <a:prstGeom prst="rect">
            <a:avLst/>
          </a:prstGeom>
          <a:ln w="76200">
            <a:noFill/>
          </a:ln>
        </p:spPr>
        <p:txBody>
          <a:bodyPr vert="horz" lIns="438872" tIns="219436" rIns="438872" bIns="219436" rtlCol="0">
            <a:normAutofit/>
          </a:bodyPr>
          <a:lstStyle>
            <a:lvl1pPr marL="1135335" indent="-1135335" algn="l" defTabSz="3027558" rtl="0" eaLnBrk="1" latinLnBrk="0" hangingPunct="1">
              <a:spcBef>
                <a:spcPct val="20000"/>
              </a:spcBef>
              <a:buFont typeface="Arial" pitchFamily="34" charset="0"/>
              <a:buChar char="•"/>
              <a:defRPr sz="10624" kern="1200">
                <a:solidFill>
                  <a:schemeClr val="tx1"/>
                </a:solidFill>
                <a:latin typeface="+mn-lt"/>
                <a:ea typeface="+mn-ea"/>
                <a:cs typeface="+mn-cs"/>
              </a:defRPr>
            </a:lvl1pPr>
            <a:lvl2pPr marL="2459891" indent="-946112" algn="l" defTabSz="3027558" rtl="0" eaLnBrk="1" latinLnBrk="0" hangingPunct="1">
              <a:spcBef>
                <a:spcPct val="20000"/>
              </a:spcBef>
              <a:buFont typeface="Arial" pitchFamily="34" charset="0"/>
              <a:buChar char="–"/>
              <a:defRPr sz="9244" kern="1200">
                <a:solidFill>
                  <a:schemeClr val="tx1"/>
                </a:solidFill>
                <a:latin typeface="+mn-lt"/>
                <a:ea typeface="+mn-ea"/>
                <a:cs typeface="+mn-cs"/>
              </a:defRPr>
            </a:lvl2pPr>
            <a:lvl3pPr marL="3784448" indent="-756890" algn="l" defTabSz="3027558" rtl="0" eaLnBrk="1" latinLnBrk="0" hangingPunct="1">
              <a:spcBef>
                <a:spcPct val="20000"/>
              </a:spcBef>
              <a:buFont typeface="Arial" pitchFamily="34" charset="0"/>
              <a:buChar char="•"/>
              <a:defRPr sz="7933" kern="1200">
                <a:solidFill>
                  <a:schemeClr val="tx1"/>
                </a:solidFill>
                <a:latin typeface="+mn-lt"/>
                <a:ea typeface="+mn-ea"/>
                <a:cs typeface="+mn-cs"/>
              </a:defRPr>
            </a:lvl3pPr>
            <a:lvl4pPr marL="529822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4pPr>
            <a:lvl5pPr marL="681200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5pPr>
            <a:lvl6pPr marL="8325786"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6pPr>
            <a:lvl7pPr marL="9839565"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7pPr>
            <a:lvl8pPr marL="11353344"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8pPr>
            <a:lvl9pPr marL="12867123"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9pPr>
          </a:lstStyle>
          <a:p>
            <a:pPr marL="0" indent="0" algn="just">
              <a:buNone/>
            </a:pPr>
            <a:r>
              <a:rPr lang="en-US" sz="3200" dirty="0">
                <a:latin typeface="Helvetica" panose="020B0604020202020204" pitchFamily="34" charset="0"/>
                <a:cs typeface="Helvetica" panose="020B0604020202020204" pitchFamily="34" charset="0"/>
              </a:rPr>
              <a:t>X10 materials</a:t>
            </a:r>
          </a:p>
        </p:txBody>
      </p:sp>
      <p:sp>
        <p:nvSpPr>
          <p:cNvPr id="36" name="Content Placeholder 4">
            <a:extLst>
              <a:ext uri="{FF2B5EF4-FFF2-40B4-BE49-F238E27FC236}">
                <a16:creationId xmlns:a16="http://schemas.microsoft.com/office/drawing/2014/main" id="{8960AE47-AD99-6643-D4BA-9EB50101AE25}"/>
              </a:ext>
            </a:extLst>
          </p:cNvPr>
          <p:cNvSpPr txBox="1">
            <a:spLocks/>
          </p:cNvSpPr>
          <p:nvPr/>
        </p:nvSpPr>
        <p:spPr>
          <a:xfrm>
            <a:off x="14809480" y="28644688"/>
            <a:ext cx="1371600" cy="931743"/>
          </a:xfrm>
          <a:prstGeom prst="rect">
            <a:avLst/>
          </a:prstGeom>
          <a:ln w="76200">
            <a:noFill/>
          </a:ln>
        </p:spPr>
        <p:txBody>
          <a:bodyPr vert="horz" lIns="438872" tIns="219436" rIns="438872" bIns="219436" rtlCol="0">
            <a:normAutofit lnSpcReduction="10000"/>
          </a:bodyPr>
          <a:lstStyle>
            <a:lvl1pPr marL="1135335" indent="-1135335" algn="l" defTabSz="3027558" rtl="0" eaLnBrk="1" latinLnBrk="0" hangingPunct="1">
              <a:spcBef>
                <a:spcPct val="20000"/>
              </a:spcBef>
              <a:buFont typeface="Arial" pitchFamily="34" charset="0"/>
              <a:buChar char="•"/>
              <a:defRPr sz="10624" kern="1200">
                <a:solidFill>
                  <a:schemeClr val="tx1"/>
                </a:solidFill>
                <a:latin typeface="+mn-lt"/>
                <a:ea typeface="+mn-ea"/>
                <a:cs typeface="+mn-cs"/>
              </a:defRPr>
            </a:lvl1pPr>
            <a:lvl2pPr marL="2459891" indent="-946112" algn="l" defTabSz="3027558" rtl="0" eaLnBrk="1" latinLnBrk="0" hangingPunct="1">
              <a:spcBef>
                <a:spcPct val="20000"/>
              </a:spcBef>
              <a:buFont typeface="Arial" pitchFamily="34" charset="0"/>
              <a:buChar char="–"/>
              <a:defRPr sz="9244" kern="1200">
                <a:solidFill>
                  <a:schemeClr val="tx1"/>
                </a:solidFill>
                <a:latin typeface="+mn-lt"/>
                <a:ea typeface="+mn-ea"/>
                <a:cs typeface="+mn-cs"/>
              </a:defRPr>
            </a:lvl2pPr>
            <a:lvl3pPr marL="3784448" indent="-756890" algn="l" defTabSz="3027558" rtl="0" eaLnBrk="1" latinLnBrk="0" hangingPunct="1">
              <a:spcBef>
                <a:spcPct val="20000"/>
              </a:spcBef>
              <a:buFont typeface="Arial" pitchFamily="34" charset="0"/>
              <a:buChar char="•"/>
              <a:defRPr sz="7933" kern="1200">
                <a:solidFill>
                  <a:schemeClr val="tx1"/>
                </a:solidFill>
                <a:latin typeface="+mn-lt"/>
                <a:ea typeface="+mn-ea"/>
                <a:cs typeface="+mn-cs"/>
              </a:defRPr>
            </a:lvl3pPr>
            <a:lvl4pPr marL="529822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4pPr>
            <a:lvl5pPr marL="681200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5pPr>
            <a:lvl6pPr marL="8325786"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6pPr>
            <a:lvl7pPr marL="9839565"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7pPr>
            <a:lvl8pPr marL="11353344"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8pPr>
            <a:lvl9pPr marL="12867123"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9pPr>
          </a:lstStyle>
          <a:p>
            <a:pPr marL="0" indent="0" algn="just">
              <a:buNone/>
            </a:pPr>
            <a:r>
              <a:rPr lang="en-US" sz="3311" dirty="0">
                <a:latin typeface="Helvetica" panose="020B0604020202020204" pitchFamily="34" charset="0"/>
                <a:cs typeface="Helvetica" panose="020B0604020202020204" pitchFamily="34" charset="0"/>
              </a:rPr>
              <a:t>[5]</a:t>
            </a:r>
          </a:p>
        </p:txBody>
      </p:sp>
      <p:sp>
        <p:nvSpPr>
          <p:cNvPr id="37" name="Content Placeholder 4">
            <a:extLst>
              <a:ext uri="{FF2B5EF4-FFF2-40B4-BE49-F238E27FC236}">
                <a16:creationId xmlns:a16="http://schemas.microsoft.com/office/drawing/2014/main" id="{21896321-106B-FC5B-F63B-80133A0E935A}"/>
              </a:ext>
            </a:extLst>
          </p:cNvPr>
          <p:cNvSpPr txBox="1">
            <a:spLocks/>
          </p:cNvSpPr>
          <p:nvPr/>
        </p:nvSpPr>
        <p:spPr>
          <a:xfrm>
            <a:off x="10176124" y="35173105"/>
            <a:ext cx="3323909" cy="931743"/>
          </a:xfrm>
          <a:prstGeom prst="rect">
            <a:avLst/>
          </a:prstGeom>
          <a:ln w="76200">
            <a:noFill/>
          </a:ln>
        </p:spPr>
        <p:txBody>
          <a:bodyPr vert="horz" lIns="438872" tIns="219436" rIns="438872" bIns="219436" rtlCol="0">
            <a:normAutofit lnSpcReduction="10000"/>
          </a:bodyPr>
          <a:lstStyle>
            <a:lvl1pPr marL="1135335" indent="-1135335" algn="l" defTabSz="3027558" rtl="0" eaLnBrk="1" latinLnBrk="0" hangingPunct="1">
              <a:spcBef>
                <a:spcPct val="20000"/>
              </a:spcBef>
              <a:buFont typeface="Arial" pitchFamily="34" charset="0"/>
              <a:buChar char="•"/>
              <a:defRPr sz="10624" kern="1200">
                <a:solidFill>
                  <a:schemeClr val="tx1"/>
                </a:solidFill>
                <a:latin typeface="+mn-lt"/>
                <a:ea typeface="+mn-ea"/>
                <a:cs typeface="+mn-cs"/>
              </a:defRPr>
            </a:lvl1pPr>
            <a:lvl2pPr marL="2459891" indent="-946112" algn="l" defTabSz="3027558" rtl="0" eaLnBrk="1" latinLnBrk="0" hangingPunct="1">
              <a:spcBef>
                <a:spcPct val="20000"/>
              </a:spcBef>
              <a:buFont typeface="Arial" pitchFamily="34" charset="0"/>
              <a:buChar char="–"/>
              <a:defRPr sz="9244" kern="1200">
                <a:solidFill>
                  <a:schemeClr val="tx1"/>
                </a:solidFill>
                <a:latin typeface="+mn-lt"/>
                <a:ea typeface="+mn-ea"/>
                <a:cs typeface="+mn-cs"/>
              </a:defRPr>
            </a:lvl2pPr>
            <a:lvl3pPr marL="3784448" indent="-756890" algn="l" defTabSz="3027558" rtl="0" eaLnBrk="1" latinLnBrk="0" hangingPunct="1">
              <a:spcBef>
                <a:spcPct val="20000"/>
              </a:spcBef>
              <a:buFont typeface="Arial" pitchFamily="34" charset="0"/>
              <a:buChar char="•"/>
              <a:defRPr sz="7933" kern="1200">
                <a:solidFill>
                  <a:schemeClr val="tx1"/>
                </a:solidFill>
                <a:latin typeface="+mn-lt"/>
                <a:ea typeface="+mn-ea"/>
                <a:cs typeface="+mn-cs"/>
              </a:defRPr>
            </a:lvl3pPr>
            <a:lvl4pPr marL="529822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4pPr>
            <a:lvl5pPr marL="681200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5pPr>
            <a:lvl6pPr marL="8325786"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6pPr>
            <a:lvl7pPr marL="9839565"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7pPr>
            <a:lvl8pPr marL="11353344"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8pPr>
            <a:lvl9pPr marL="12867123"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9pPr>
          </a:lstStyle>
          <a:p>
            <a:pPr marL="0" indent="0" algn="just">
              <a:buNone/>
            </a:pPr>
            <a:r>
              <a:rPr lang="en-US" sz="3311" dirty="0">
                <a:latin typeface="Helvetica" panose="020B0604020202020204" pitchFamily="34" charset="0"/>
                <a:cs typeface="Helvetica" panose="020B0604020202020204" pitchFamily="34" charset="0"/>
              </a:rPr>
              <a:t>N87 at 25 ºC</a:t>
            </a:r>
          </a:p>
        </p:txBody>
      </p:sp>
      <p:grpSp>
        <p:nvGrpSpPr>
          <p:cNvPr id="74" name="Grupo 73">
            <a:extLst>
              <a:ext uri="{FF2B5EF4-FFF2-40B4-BE49-F238E27FC236}">
                <a16:creationId xmlns:a16="http://schemas.microsoft.com/office/drawing/2014/main" id="{DCFC9AB0-7460-8B3F-FC39-2AD330EAE693}"/>
              </a:ext>
            </a:extLst>
          </p:cNvPr>
          <p:cNvGrpSpPr/>
          <p:nvPr/>
        </p:nvGrpSpPr>
        <p:grpSpPr>
          <a:xfrm>
            <a:off x="17937876" y="36208604"/>
            <a:ext cx="3554913" cy="846109"/>
            <a:chOff x="11963796" y="36025724"/>
            <a:chExt cx="3554913" cy="846109"/>
          </a:xfrm>
        </p:grpSpPr>
        <p:sp>
          <p:nvSpPr>
            <p:cNvPr id="15" name="Rectángulo 14">
              <a:extLst>
                <a:ext uri="{FF2B5EF4-FFF2-40B4-BE49-F238E27FC236}">
                  <a16:creationId xmlns:a16="http://schemas.microsoft.com/office/drawing/2014/main" id="{9F3C2F3D-522E-4AD9-4830-87A2FE901FC8}"/>
                </a:ext>
              </a:extLst>
            </p:cNvPr>
            <p:cNvSpPr/>
            <p:nvPr/>
          </p:nvSpPr>
          <p:spPr>
            <a:xfrm>
              <a:off x="15292063" y="36132558"/>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8" name="Título 1">
              <a:extLst>
                <a:ext uri="{FF2B5EF4-FFF2-40B4-BE49-F238E27FC236}">
                  <a16:creationId xmlns:a16="http://schemas.microsoft.com/office/drawing/2014/main" id="{27CE8918-27DD-B692-B0C8-F8B097F37160}"/>
                </a:ext>
              </a:extLst>
            </p:cNvPr>
            <p:cNvSpPr txBox="1">
              <a:spLocks/>
            </p:cNvSpPr>
            <p:nvPr/>
          </p:nvSpPr>
          <p:spPr>
            <a:xfrm>
              <a:off x="11963796" y="36025724"/>
              <a:ext cx="3554913" cy="846109"/>
            </a:xfrm>
            <a:prstGeom prst="rect">
              <a:avLst/>
            </a:prstGeom>
          </p:spPr>
          <p:txBody>
            <a:bodyPr vert="horz" lIns="208639" tIns="104319" rIns="208639" bIns="104319" rtlCol="0" anchor="ctr">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algn="l">
                <a:lnSpc>
                  <a:spcPct val="110000"/>
                </a:lnSpc>
              </a:pPr>
              <a:r>
                <a:rPr lang="es-ES" sz="4000" b="1" dirty="0">
                  <a:solidFill>
                    <a:srgbClr val="004851"/>
                  </a:solidFill>
                  <a:highlight>
                    <a:srgbClr val="FFFFFF"/>
                  </a:highlight>
                  <a:latin typeface="Arial" panose="020B0604020202020204" pitchFamily="34" charset="0"/>
                  <a:cs typeface="Arial" panose="020B0604020202020204" pitchFamily="34" charset="0"/>
                </a:rPr>
                <a:t>REFRENCES</a:t>
              </a:r>
              <a:endParaRPr lang="es-ES" sz="5800" b="1" dirty="0">
                <a:solidFill>
                  <a:srgbClr val="004851"/>
                </a:solidFill>
                <a:highlight>
                  <a:srgbClr val="FFFFFF"/>
                </a:highlight>
                <a:latin typeface="Arial" panose="020B0604020202020204" pitchFamily="34" charset="0"/>
                <a:cs typeface="Arial" panose="020B0604020202020204" pitchFamily="34" charset="0"/>
              </a:endParaRPr>
            </a:p>
          </p:txBody>
        </p:sp>
        <p:sp>
          <p:nvSpPr>
            <p:cNvPr id="39" name="Rectángulo 38">
              <a:extLst>
                <a:ext uri="{FF2B5EF4-FFF2-40B4-BE49-F238E27FC236}">
                  <a16:creationId xmlns:a16="http://schemas.microsoft.com/office/drawing/2014/main" id="{2E14E2E9-D387-9888-57F2-59EBA29A8348}"/>
                </a:ext>
              </a:extLst>
            </p:cNvPr>
            <p:cNvSpPr/>
            <p:nvPr/>
          </p:nvSpPr>
          <p:spPr>
            <a:xfrm>
              <a:off x="11985419" y="36231050"/>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sp>
        <p:nvSpPr>
          <p:cNvPr id="40" name="CuadroTexto 39">
            <a:extLst>
              <a:ext uri="{FF2B5EF4-FFF2-40B4-BE49-F238E27FC236}">
                <a16:creationId xmlns:a16="http://schemas.microsoft.com/office/drawing/2014/main" id="{53C65344-8AB9-DC7B-0090-AFA3A5A414FA}"/>
              </a:ext>
            </a:extLst>
          </p:cNvPr>
          <p:cNvSpPr txBox="1"/>
          <p:nvPr/>
        </p:nvSpPr>
        <p:spPr>
          <a:xfrm>
            <a:off x="11612880" y="37069564"/>
            <a:ext cx="16754408" cy="4893647"/>
          </a:xfrm>
          <a:prstGeom prst="rect">
            <a:avLst/>
          </a:prstGeom>
          <a:noFill/>
        </p:spPr>
        <p:txBody>
          <a:bodyPr wrap="square" rtlCol="0">
            <a:spAutoFit/>
          </a:bodyPr>
          <a:lstStyle/>
          <a:p>
            <a:pPr marL="0" indent="0" algn="just">
              <a:buNone/>
            </a:pPr>
            <a:r>
              <a:rPr lang="en-US" sz="2600" dirty="0">
                <a:latin typeface="Helvetica" panose="020B0604020202020204" pitchFamily="34" charset="0"/>
                <a:cs typeface="Helvetica" panose="020B0604020202020204" pitchFamily="34" charset="0"/>
              </a:rPr>
              <a:t>[1]    K. Venkatachalam, C. R. Sullivan, T. Abdallah and H. Tacca, "Accurate prediction of ferrite core loss with nonsinusoidal waveforms using only Steinmetz parameters," 2002 IEEE Workshop on Computers in Power Electronics, 2002.</a:t>
            </a:r>
          </a:p>
          <a:p>
            <a:pPr marL="0" indent="0" algn="just">
              <a:buNone/>
            </a:pPr>
            <a:r>
              <a:rPr lang="en-US" sz="2600" dirty="0">
                <a:latin typeface="Helvetica" panose="020B0604020202020204" pitchFamily="34" charset="0"/>
                <a:cs typeface="Helvetica" panose="020B0604020202020204" pitchFamily="34" charset="0"/>
              </a:rPr>
              <a:t>[2]  A. </a:t>
            </a:r>
            <a:r>
              <a:rPr lang="en-US" sz="2600" dirty="0" err="1">
                <a:latin typeface="Helvetica" panose="020B0604020202020204" pitchFamily="34" charset="0"/>
                <a:cs typeface="Helvetica" panose="020B0604020202020204" pitchFamily="34" charset="0"/>
              </a:rPr>
              <a:t>Arruti</a:t>
            </a:r>
            <a:r>
              <a:rPr lang="en-US" sz="2600" dirty="0">
                <a:latin typeface="Helvetica" panose="020B0604020202020204" pitchFamily="34" charset="0"/>
                <a:cs typeface="Helvetica" panose="020B0604020202020204" pitchFamily="34" charset="0"/>
              </a:rPr>
              <a:t> et al, "The Composite Improved Generalized Steinmetz Equation (ciGSE): An Accurate Model Combining the Composite Waveform Hypothesis With Classical Approaches," in IEEE Transactions on Power Electronics, vol. 39. </a:t>
            </a:r>
          </a:p>
          <a:p>
            <a:pPr marL="0" indent="0" algn="just">
              <a:buNone/>
            </a:pPr>
            <a:r>
              <a:rPr lang="en-US" sz="2600" dirty="0">
                <a:latin typeface="Helvetica" panose="020B0604020202020204" pitchFamily="34" charset="0"/>
                <a:cs typeface="Helvetica" panose="020B0604020202020204" pitchFamily="34" charset="0"/>
              </a:rPr>
              <a:t>[3]  Mortenson, Michael E., “Mathematics for Computer Graphics Applications,” Industrial Press Inc. p. 264. ISBN: 9780831131111. </a:t>
            </a:r>
          </a:p>
          <a:p>
            <a:pPr marL="0" indent="0" algn="just">
              <a:buNone/>
            </a:pPr>
            <a:r>
              <a:rPr lang="en-US" sz="2600" dirty="0">
                <a:latin typeface="Helvetica" panose="020B0604020202020204" pitchFamily="34" charset="0"/>
                <a:cs typeface="Helvetica" panose="020B0604020202020204" pitchFamily="34" charset="0"/>
              </a:rPr>
              <a:t>[4]    C. R. Sullivan, J. H. Harris, E. Herbert, “Core loss predictions for general PWM waveforms from a simplified set of measured data,” in proc. IEEE Applied Power </a:t>
            </a:r>
            <a:r>
              <a:rPr lang="en-US" sz="2600" dirty="0" err="1">
                <a:latin typeface="Helvetica" panose="020B0604020202020204" pitchFamily="34" charset="0"/>
                <a:cs typeface="Helvetica" panose="020B0604020202020204" pitchFamily="34" charset="0"/>
              </a:rPr>
              <a:t>Electrononics</a:t>
            </a:r>
            <a:r>
              <a:rPr lang="en-US" sz="2600" dirty="0">
                <a:latin typeface="Helvetica" panose="020B0604020202020204" pitchFamily="34" charset="0"/>
                <a:cs typeface="Helvetica" panose="020B0604020202020204" pitchFamily="34" charset="0"/>
              </a:rPr>
              <a:t> Conference and Exposition (APEC), 2010.</a:t>
            </a:r>
          </a:p>
          <a:p>
            <a:pPr marL="0" indent="0" algn="just">
              <a:buNone/>
            </a:pPr>
            <a:r>
              <a:rPr lang="en-US" sz="2600" dirty="0">
                <a:latin typeface="Helvetica" panose="020B0604020202020204" pitchFamily="34" charset="0"/>
                <a:cs typeface="Helvetica" panose="020B0604020202020204" pitchFamily="34" charset="0"/>
              </a:rPr>
              <a:t>[5]   H. Li et al., "How MagNet: Machine Learning Framework for Modeling Power Magnetic Material Characteristics," in IEEE Transactions on Power Electronics. </a:t>
            </a:r>
          </a:p>
        </p:txBody>
      </p:sp>
      <p:sp>
        <p:nvSpPr>
          <p:cNvPr id="41" name="Content Placeholder 4">
            <a:extLst>
              <a:ext uri="{FF2B5EF4-FFF2-40B4-BE49-F238E27FC236}">
                <a16:creationId xmlns:a16="http://schemas.microsoft.com/office/drawing/2014/main" id="{4FF5C3CA-EF77-0031-C200-E32F13F0FCC9}"/>
              </a:ext>
            </a:extLst>
          </p:cNvPr>
          <p:cNvSpPr txBox="1">
            <a:spLocks/>
          </p:cNvSpPr>
          <p:nvPr/>
        </p:nvSpPr>
        <p:spPr>
          <a:xfrm>
            <a:off x="1310587" y="37183071"/>
            <a:ext cx="9385241" cy="4705635"/>
          </a:xfrm>
          <a:prstGeom prst="rect">
            <a:avLst/>
          </a:prstGeom>
          <a:ln w="76200">
            <a:noFill/>
          </a:ln>
        </p:spPr>
        <p:txBody>
          <a:bodyPr vert="horz" lIns="438872" tIns="219436" rIns="438872" bIns="219436" rtlCol="0">
            <a:normAutofit/>
          </a:bodyPr>
          <a:lstStyle>
            <a:lvl1pPr marL="1135335" indent="-1135335" algn="l" defTabSz="3027558" rtl="0" eaLnBrk="1" latinLnBrk="0" hangingPunct="1">
              <a:spcBef>
                <a:spcPct val="20000"/>
              </a:spcBef>
              <a:buFont typeface="Arial" pitchFamily="34" charset="0"/>
              <a:buChar char="•"/>
              <a:defRPr sz="10624" kern="1200">
                <a:solidFill>
                  <a:schemeClr val="tx1"/>
                </a:solidFill>
                <a:latin typeface="+mn-lt"/>
                <a:ea typeface="+mn-ea"/>
                <a:cs typeface="+mn-cs"/>
              </a:defRPr>
            </a:lvl1pPr>
            <a:lvl2pPr marL="2459891" indent="-946112" algn="l" defTabSz="3027558" rtl="0" eaLnBrk="1" latinLnBrk="0" hangingPunct="1">
              <a:spcBef>
                <a:spcPct val="20000"/>
              </a:spcBef>
              <a:buFont typeface="Arial" pitchFamily="34" charset="0"/>
              <a:buChar char="–"/>
              <a:defRPr sz="9244" kern="1200">
                <a:solidFill>
                  <a:schemeClr val="tx1"/>
                </a:solidFill>
                <a:latin typeface="+mn-lt"/>
                <a:ea typeface="+mn-ea"/>
                <a:cs typeface="+mn-cs"/>
              </a:defRPr>
            </a:lvl2pPr>
            <a:lvl3pPr marL="3784448" indent="-756890" algn="l" defTabSz="3027558" rtl="0" eaLnBrk="1" latinLnBrk="0" hangingPunct="1">
              <a:spcBef>
                <a:spcPct val="20000"/>
              </a:spcBef>
              <a:buFont typeface="Arial" pitchFamily="34" charset="0"/>
              <a:buChar char="•"/>
              <a:defRPr sz="7933" kern="1200">
                <a:solidFill>
                  <a:schemeClr val="tx1"/>
                </a:solidFill>
                <a:latin typeface="+mn-lt"/>
                <a:ea typeface="+mn-ea"/>
                <a:cs typeface="+mn-cs"/>
              </a:defRPr>
            </a:lvl3pPr>
            <a:lvl4pPr marL="529822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4pPr>
            <a:lvl5pPr marL="681200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5pPr>
            <a:lvl6pPr marL="8325786"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6pPr>
            <a:lvl7pPr marL="9839565"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7pPr>
            <a:lvl8pPr marL="11353344"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8pPr>
            <a:lvl9pPr marL="12867123"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9pPr>
          </a:lstStyle>
          <a:p>
            <a:pPr marL="0" indent="0" algn="just">
              <a:buNone/>
            </a:pPr>
            <a:r>
              <a:rPr lang="en-US" sz="3200" dirty="0">
                <a:latin typeface="Helvetica" panose="020B0604020202020204" pitchFamily="34" charset="0"/>
                <a:cs typeface="Helvetica" panose="020B0604020202020204" pitchFamily="34" charset="0"/>
              </a:rPr>
              <a:t>The model is…</a:t>
            </a:r>
          </a:p>
          <a:p>
            <a:pPr algn="just">
              <a:buFont typeface="Wingdings" panose="05000000000000000000" pitchFamily="2" charset="2"/>
              <a:buChar char="Ø"/>
            </a:pPr>
            <a:r>
              <a:rPr lang="en-US" sz="3200" dirty="0">
                <a:latin typeface="Helvetica" panose="020B0604020202020204" pitchFamily="34" charset="0"/>
                <a:cs typeface="Helvetica" panose="020B0604020202020204" pitchFamily="34" charset="0"/>
              </a:rPr>
              <a:t>more </a:t>
            </a:r>
            <a:r>
              <a:rPr lang="en-US" sz="3200" b="1" dirty="0">
                <a:latin typeface="Helvetica" panose="020B0604020202020204" pitchFamily="34" charset="0"/>
                <a:cs typeface="Helvetica" panose="020B0604020202020204" pitchFamily="34" charset="0"/>
              </a:rPr>
              <a:t>robust</a:t>
            </a:r>
            <a:r>
              <a:rPr lang="en-US" sz="3200" dirty="0">
                <a:latin typeface="Helvetica" panose="020B0604020202020204" pitchFamily="34" charset="0"/>
                <a:cs typeface="Helvetica" panose="020B0604020202020204" pitchFamily="34" charset="0"/>
              </a:rPr>
              <a:t> over the whole range, and its accuracy does not vary drastically, ensuring good performance in extrapolations.</a:t>
            </a:r>
          </a:p>
          <a:p>
            <a:pPr algn="just">
              <a:buFont typeface="Wingdings" panose="05000000000000000000" pitchFamily="2" charset="2"/>
              <a:buChar char="Ø"/>
            </a:pPr>
            <a:r>
              <a:rPr lang="en-US" sz="3200" dirty="0">
                <a:latin typeface="Helvetica" panose="020B0604020202020204" pitchFamily="34" charset="0"/>
                <a:cs typeface="Helvetica" panose="020B0604020202020204" pitchFamily="34" charset="0"/>
              </a:rPr>
              <a:t>more </a:t>
            </a:r>
            <a:r>
              <a:rPr lang="en-US" sz="3200" b="1" dirty="0">
                <a:latin typeface="Helvetica" panose="020B0604020202020204" pitchFamily="34" charset="0"/>
                <a:cs typeface="Helvetica" panose="020B0604020202020204" pitchFamily="34" charset="0"/>
              </a:rPr>
              <a:t>compact</a:t>
            </a:r>
            <a:r>
              <a:rPr lang="en-US" sz="3200" dirty="0">
                <a:latin typeface="Helvetica" panose="020B0604020202020204" pitchFamily="34" charset="0"/>
                <a:cs typeface="Helvetica" panose="020B0604020202020204" pitchFamily="34" charset="0"/>
              </a:rPr>
              <a:t> and simpler, reducing the number of parameters to define the model from 21 to 10.</a:t>
            </a:r>
          </a:p>
        </p:txBody>
      </p:sp>
      <p:grpSp>
        <p:nvGrpSpPr>
          <p:cNvPr id="69" name="Grupo 68">
            <a:extLst>
              <a:ext uri="{FF2B5EF4-FFF2-40B4-BE49-F238E27FC236}">
                <a16:creationId xmlns:a16="http://schemas.microsoft.com/office/drawing/2014/main" id="{F1A20FAA-590B-F7C0-B4CA-04C67FAEA250}"/>
              </a:ext>
            </a:extLst>
          </p:cNvPr>
          <p:cNvGrpSpPr/>
          <p:nvPr/>
        </p:nvGrpSpPr>
        <p:grpSpPr>
          <a:xfrm>
            <a:off x="7268657" y="14265939"/>
            <a:ext cx="4639454" cy="846109"/>
            <a:chOff x="2736706" y="13412499"/>
            <a:chExt cx="4639454" cy="846109"/>
          </a:xfrm>
        </p:grpSpPr>
        <p:sp>
          <p:nvSpPr>
            <p:cNvPr id="9" name="Rectángulo 8">
              <a:extLst>
                <a:ext uri="{FF2B5EF4-FFF2-40B4-BE49-F238E27FC236}">
                  <a16:creationId xmlns:a16="http://schemas.microsoft.com/office/drawing/2014/main" id="{6DC9E31D-1BE3-AAE9-17B4-773B35FCE9B0}"/>
                </a:ext>
              </a:extLst>
            </p:cNvPr>
            <p:cNvSpPr/>
            <p:nvPr/>
          </p:nvSpPr>
          <p:spPr>
            <a:xfrm>
              <a:off x="6959699" y="13584543"/>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2" name="Título 1">
              <a:extLst>
                <a:ext uri="{FF2B5EF4-FFF2-40B4-BE49-F238E27FC236}">
                  <a16:creationId xmlns:a16="http://schemas.microsoft.com/office/drawing/2014/main" id="{B4F9FDD2-A8D2-02C2-4FAA-7BBB27A21096}"/>
                </a:ext>
              </a:extLst>
            </p:cNvPr>
            <p:cNvSpPr txBox="1">
              <a:spLocks/>
            </p:cNvSpPr>
            <p:nvPr/>
          </p:nvSpPr>
          <p:spPr>
            <a:xfrm>
              <a:off x="2736706" y="13412499"/>
              <a:ext cx="4639454" cy="846109"/>
            </a:xfrm>
            <a:prstGeom prst="rect">
              <a:avLst/>
            </a:prstGeom>
          </p:spPr>
          <p:txBody>
            <a:bodyPr vert="horz" lIns="208639" tIns="104319" rIns="208639" bIns="104319" rtlCol="0" anchor="ctr">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algn="l">
                <a:lnSpc>
                  <a:spcPct val="110000"/>
                </a:lnSpc>
              </a:pPr>
              <a:r>
                <a:rPr lang="es-ES" sz="4000" b="1" dirty="0">
                  <a:solidFill>
                    <a:srgbClr val="004851"/>
                  </a:solidFill>
                  <a:highlight>
                    <a:srgbClr val="FFFFFF"/>
                  </a:highlight>
                  <a:latin typeface="Arial" panose="020B0604020202020204" pitchFamily="34" charset="0"/>
                  <a:cs typeface="Arial" panose="020B0604020202020204" pitchFamily="34" charset="0"/>
                </a:rPr>
                <a:t>BÉZIER CURVES</a:t>
              </a:r>
              <a:endParaRPr lang="es-ES" sz="5800" b="1" dirty="0">
                <a:solidFill>
                  <a:srgbClr val="004851"/>
                </a:solidFill>
                <a:highlight>
                  <a:srgbClr val="FFFFFF"/>
                </a:highlight>
                <a:latin typeface="Arial" panose="020B0604020202020204" pitchFamily="34" charset="0"/>
                <a:cs typeface="Arial" panose="020B0604020202020204" pitchFamily="34" charset="0"/>
              </a:endParaRPr>
            </a:p>
          </p:txBody>
        </p:sp>
        <p:sp>
          <p:nvSpPr>
            <p:cNvPr id="43" name="Rectángulo 42">
              <a:extLst>
                <a:ext uri="{FF2B5EF4-FFF2-40B4-BE49-F238E27FC236}">
                  <a16:creationId xmlns:a16="http://schemas.microsoft.com/office/drawing/2014/main" id="{BE04E271-F1DA-1B0C-F7E5-5B9C15DAFC72}"/>
                </a:ext>
              </a:extLst>
            </p:cNvPr>
            <p:cNvSpPr/>
            <p:nvPr/>
          </p:nvSpPr>
          <p:spPr>
            <a:xfrm>
              <a:off x="2766266" y="13617825"/>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sp>
        <p:nvSpPr>
          <p:cNvPr id="44" name="Rectángulo: esquinas redondeadas 43">
            <a:extLst>
              <a:ext uri="{FF2B5EF4-FFF2-40B4-BE49-F238E27FC236}">
                <a16:creationId xmlns:a16="http://schemas.microsoft.com/office/drawing/2014/main" id="{08AE30FE-FE37-0548-E87C-98022576A215}"/>
              </a:ext>
            </a:extLst>
          </p:cNvPr>
          <p:cNvSpPr/>
          <p:nvPr/>
        </p:nvSpPr>
        <p:spPr>
          <a:xfrm>
            <a:off x="1396769" y="20693252"/>
            <a:ext cx="27456580" cy="6715581"/>
          </a:xfrm>
          <a:prstGeom prst="roundRect">
            <a:avLst>
              <a:gd name="adj" fmla="val 12379"/>
            </a:avLst>
          </a:prstGeom>
          <a:noFill/>
          <a:ln w="57150">
            <a:solidFill>
              <a:srgbClr val="00A3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71" name="Grupo 70">
            <a:extLst>
              <a:ext uri="{FF2B5EF4-FFF2-40B4-BE49-F238E27FC236}">
                <a16:creationId xmlns:a16="http://schemas.microsoft.com/office/drawing/2014/main" id="{7A6D0381-4677-D204-AED9-6CC91BDB0B28}"/>
              </a:ext>
            </a:extLst>
          </p:cNvPr>
          <p:cNvGrpSpPr/>
          <p:nvPr/>
        </p:nvGrpSpPr>
        <p:grpSpPr>
          <a:xfrm>
            <a:off x="12800858" y="20269629"/>
            <a:ext cx="5858334" cy="846109"/>
            <a:chOff x="2736706" y="19202000"/>
            <a:chExt cx="5858334" cy="846109"/>
          </a:xfrm>
        </p:grpSpPr>
        <p:sp>
          <p:nvSpPr>
            <p:cNvPr id="45" name="Título 1">
              <a:extLst>
                <a:ext uri="{FF2B5EF4-FFF2-40B4-BE49-F238E27FC236}">
                  <a16:creationId xmlns:a16="http://schemas.microsoft.com/office/drawing/2014/main" id="{82548CE7-11DE-4616-F537-C5F0278355EA}"/>
                </a:ext>
              </a:extLst>
            </p:cNvPr>
            <p:cNvSpPr txBox="1">
              <a:spLocks/>
            </p:cNvSpPr>
            <p:nvPr/>
          </p:nvSpPr>
          <p:spPr>
            <a:xfrm>
              <a:off x="2736706" y="19202000"/>
              <a:ext cx="5858334" cy="846109"/>
            </a:xfrm>
            <a:prstGeom prst="rect">
              <a:avLst/>
            </a:prstGeom>
          </p:spPr>
          <p:txBody>
            <a:bodyPr vert="horz" lIns="208639" tIns="104319" rIns="208639" bIns="104319" rtlCol="0" anchor="ctr">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algn="l">
                <a:lnSpc>
                  <a:spcPct val="110000"/>
                </a:lnSpc>
              </a:pPr>
              <a:r>
                <a:rPr lang="es-ES" sz="4000" b="1" dirty="0">
                  <a:solidFill>
                    <a:srgbClr val="004851"/>
                  </a:solidFill>
                  <a:highlight>
                    <a:srgbClr val="FFFFFF"/>
                  </a:highlight>
                  <a:latin typeface="Arial" panose="020B0604020202020204" pitchFamily="34" charset="0"/>
                  <a:cs typeface="Arial" panose="020B0604020202020204" pitchFamily="34" charset="0"/>
                </a:rPr>
                <a:t>MODEL ALGORITHM</a:t>
              </a:r>
              <a:endParaRPr lang="es-ES" sz="5800" b="1" dirty="0">
                <a:solidFill>
                  <a:srgbClr val="004851"/>
                </a:solidFill>
                <a:highlight>
                  <a:srgbClr val="FFFFFF"/>
                </a:highlight>
                <a:latin typeface="Arial" panose="020B0604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278C945B-817D-BCC2-2A55-828AAA4402A2}"/>
                </a:ext>
              </a:extLst>
            </p:cNvPr>
            <p:cNvSpPr/>
            <p:nvPr/>
          </p:nvSpPr>
          <p:spPr>
            <a:xfrm>
              <a:off x="2766266" y="19407326"/>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7" name="Rectángulo 46">
              <a:extLst>
                <a:ext uri="{FF2B5EF4-FFF2-40B4-BE49-F238E27FC236}">
                  <a16:creationId xmlns:a16="http://schemas.microsoft.com/office/drawing/2014/main" id="{134C683A-9539-3E29-09D2-DF59BBF5178B}"/>
                </a:ext>
              </a:extLst>
            </p:cNvPr>
            <p:cNvSpPr/>
            <p:nvPr/>
          </p:nvSpPr>
          <p:spPr>
            <a:xfrm>
              <a:off x="7953506" y="19371992"/>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pic>
        <p:nvPicPr>
          <p:cNvPr id="48" name="Graphic 1">
            <a:extLst>
              <a:ext uri="{FF2B5EF4-FFF2-40B4-BE49-F238E27FC236}">
                <a16:creationId xmlns:a16="http://schemas.microsoft.com/office/drawing/2014/main" id="{6EC41844-660B-1140-F047-E71E2E2F4334}"/>
              </a:ext>
            </a:extLst>
          </p:cNvPr>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1838079" y="14916509"/>
            <a:ext cx="5593079" cy="4843723"/>
          </a:xfrm>
          <a:prstGeom prst="rect">
            <a:avLst/>
          </a:prstGeom>
        </p:spPr>
      </p:pic>
      <mc:AlternateContent xmlns:mc="http://schemas.openxmlformats.org/markup-compatibility/2006" xmlns:a14="http://schemas.microsoft.com/office/drawing/2010/main">
        <mc:Choice Requires="a14">
          <p:graphicFrame>
            <p:nvGraphicFramePr>
              <p:cNvPr id="49" name="Tabla 48">
                <a:extLst>
                  <a:ext uri="{FF2B5EF4-FFF2-40B4-BE49-F238E27FC236}">
                    <a16:creationId xmlns:a16="http://schemas.microsoft.com/office/drawing/2014/main" id="{A1B164D3-C5BC-8FD6-25C1-12035DC7AF39}"/>
                  </a:ext>
                </a:extLst>
              </p:cNvPr>
              <p:cNvGraphicFramePr>
                <a:graphicFrameLocks noGrp="1"/>
              </p:cNvGraphicFramePr>
              <p:nvPr>
                <p:extLst>
                  <p:ext uri="{D42A27DB-BD31-4B8C-83A1-F6EECF244321}">
                    <p14:modId xmlns:p14="http://schemas.microsoft.com/office/powerpoint/2010/main" val="1431746987"/>
                  </p:ext>
                </p:extLst>
              </p:nvPr>
            </p:nvGraphicFramePr>
            <p:xfrm>
              <a:off x="2675746" y="17824458"/>
              <a:ext cx="8561972" cy="1935774"/>
            </p:xfrm>
            <a:graphic>
              <a:graphicData uri="http://schemas.openxmlformats.org/drawingml/2006/table">
                <a:tbl>
                  <a:tblPr firstRow="1" firstCol="1" bandRow="1">
                    <a:tableStyleId>{5C22544A-7EE6-4342-B048-85BDC9FD1C3A}</a:tableStyleId>
                  </a:tblPr>
                  <a:tblGrid>
                    <a:gridCol w="8477285">
                      <a:extLst>
                        <a:ext uri="{9D8B030D-6E8A-4147-A177-3AD203B41FA5}">
                          <a16:colId xmlns:a16="http://schemas.microsoft.com/office/drawing/2014/main" val="3505932618"/>
                        </a:ext>
                      </a:extLst>
                    </a:gridCol>
                    <a:gridCol w="84687">
                      <a:extLst>
                        <a:ext uri="{9D8B030D-6E8A-4147-A177-3AD203B41FA5}">
                          <a16:colId xmlns:a16="http://schemas.microsoft.com/office/drawing/2014/main" val="748900231"/>
                        </a:ext>
                      </a:extLst>
                    </a:gridCol>
                  </a:tblGrid>
                  <a:tr h="1678366">
                    <a:tc>
                      <a:txBody>
                        <a:bodyPr/>
                        <a:lstStyle/>
                        <a:p>
                          <a:pPr algn="ctr">
                            <a:spcAft>
                              <a:spcPts val="600"/>
                            </a:spcAft>
                            <a:tabLst>
                              <a:tab pos="1602105" algn="ctr"/>
                              <a:tab pos="3201035" algn="r"/>
                            </a:tabLst>
                          </a:pPr>
                          <a:r>
                            <a:rPr lang="es-ES" sz="3200" b="0" dirty="0">
                              <a:solidFill>
                                <a:schemeClr val="tx1"/>
                              </a:solidFill>
                              <a:effectLst/>
                              <a:latin typeface="Times New Roman" panose="02020603050405020304" pitchFamily="18" charset="0"/>
                              <a:cs typeface="Times New Roman" panose="02020603050405020304" pitchFamily="18" charset="0"/>
                            </a:rPr>
                            <a:t>f(t) </a:t>
                          </a:r>
                          <a14:m>
                            <m:oMath xmlns:m="http://schemas.openxmlformats.org/officeDocument/2006/math">
                              <m:r>
                                <a:rPr lang="en-GB" sz="3200">
                                  <a:solidFill>
                                    <a:schemeClr val="tx1"/>
                                  </a:solidFill>
                                  <a:effectLst/>
                                  <a:latin typeface="Cambria Math" panose="02040503050406030204" pitchFamily="18" charset="0"/>
                                </a:rPr>
                                <m:t>= </m:t>
                              </m:r>
                              <m:d>
                                <m:dPr>
                                  <m:begChr m:val="["/>
                                  <m:endChr m:val="]"/>
                                  <m:ctrlPr>
                                    <a:rPr lang="es-ES" sz="3200" i="1">
                                      <a:solidFill>
                                        <a:schemeClr val="tx1"/>
                                      </a:solidFill>
                                      <a:effectLst/>
                                      <a:latin typeface="Cambria Math" panose="02040503050406030204" pitchFamily="18" charset="0"/>
                                    </a:rPr>
                                  </m:ctrlPr>
                                </m:dPr>
                                <m:e>
                                  <m:m>
                                    <m:mPr>
                                      <m:plcHide m:val="on"/>
                                      <m:mcs>
                                        <m:mc>
                                          <m:mcPr>
                                            <m:count m:val="4"/>
                                            <m:mcJc m:val="center"/>
                                          </m:mcPr>
                                        </m:mc>
                                      </m:mcs>
                                      <m:ctrlPr>
                                        <a:rPr lang="es-ES" sz="3200" i="1">
                                          <a:solidFill>
                                            <a:schemeClr val="tx1"/>
                                          </a:solidFill>
                                          <a:effectLst/>
                                          <a:latin typeface="Cambria Math" panose="02040503050406030204" pitchFamily="18" charset="0"/>
                                        </a:rPr>
                                      </m:ctrlPr>
                                    </m:mPr>
                                    <m:mr>
                                      <m:e>
                                        <m:sSup>
                                          <m:sSupPr>
                                            <m:ctrlPr>
                                              <a:rPr lang="es-ES" sz="3200" i="1">
                                                <a:solidFill>
                                                  <a:schemeClr val="tx1"/>
                                                </a:solidFill>
                                                <a:effectLst/>
                                                <a:latin typeface="Cambria Math" panose="02040503050406030204" pitchFamily="18" charset="0"/>
                                              </a:rPr>
                                            </m:ctrlPr>
                                          </m:sSupPr>
                                          <m:e>
                                            <m:r>
                                              <a:rPr lang="en-GB" sz="3200">
                                                <a:solidFill>
                                                  <a:schemeClr val="tx1"/>
                                                </a:solidFill>
                                                <a:effectLst/>
                                                <a:latin typeface="Cambria Math" panose="02040503050406030204" pitchFamily="18" charset="0"/>
                                              </a:rPr>
                                              <m:t>𝑡</m:t>
                                            </m:r>
                                          </m:e>
                                          <m:sup>
                                            <m:r>
                                              <a:rPr lang="en-GB" sz="3200">
                                                <a:solidFill>
                                                  <a:schemeClr val="tx1"/>
                                                </a:solidFill>
                                                <a:effectLst/>
                                                <a:latin typeface="Cambria Math" panose="02040503050406030204" pitchFamily="18" charset="0"/>
                                              </a:rPr>
                                              <m:t>3</m:t>
                                            </m:r>
                                          </m:sup>
                                        </m:sSup>
                                      </m:e>
                                      <m:e>
                                        <m:sSup>
                                          <m:sSupPr>
                                            <m:ctrlPr>
                                              <a:rPr lang="es-ES" sz="3200" i="1">
                                                <a:solidFill>
                                                  <a:schemeClr val="tx1"/>
                                                </a:solidFill>
                                                <a:effectLst/>
                                                <a:latin typeface="Cambria Math" panose="02040503050406030204" pitchFamily="18" charset="0"/>
                                              </a:rPr>
                                            </m:ctrlPr>
                                          </m:sSupPr>
                                          <m:e>
                                            <m:r>
                                              <a:rPr lang="en-GB" sz="3200">
                                                <a:solidFill>
                                                  <a:schemeClr val="tx1"/>
                                                </a:solidFill>
                                                <a:effectLst/>
                                                <a:latin typeface="Cambria Math" panose="02040503050406030204" pitchFamily="18" charset="0"/>
                                              </a:rPr>
                                              <m:t>𝑡</m:t>
                                            </m:r>
                                          </m:e>
                                          <m:sup>
                                            <m:r>
                                              <a:rPr lang="en-GB" sz="3200">
                                                <a:solidFill>
                                                  <a:schemeClr val="tx1"/>
                                                </a:solidFill>
                                                <a:effectLst/>
                                                <a:latin typeface="Cambria Math" panose="02040503050406030204" pitchFamily="18" charset="0"/>
                                              </a:rPr>
                                              <m:t>2</m:t>
                                            </m:r>
                                          </m:sup>
                                        </m:sSup>
                                      </m:e>
                                      <m:e>
                                        <m:r>
                                          <a:rPr lang="en-GB" sz="3200">
                                            <a:solidFill>
                                              <a:schemeClr val="tx1"/>
                                            </a:solidFill>
                                            <a:effectLst/>
                                            <a:latin typeface="Cambria Math" panose="02040503050406030204" pitchFamily="18" charset="0"/>
                                          </a:rPr>
                                          <m:t>𝑡</m:t>
                                        </m:r>
                                      </m:e>
                                      <m:e>
                                        <m:r>
                                          <a:rPr lang="en-GB" sz="3200">
                                            <a:solidFill>
                                              <a:schemeClr val="tx1"/>
                                            </a:solidFill>
                                            <a:effectLst/>
                                            <a:latin typeface="Cambria Math" panose="02040503050406030204" pitchFamily="18" charset="0"/>
                                          </a:rPr>
                                          <m:t>1</m:t>
                                        </m:r>
                                      </m:e>
                                    </m:mr>
                                  </m:m>
                                </m:e>
                              </m:d>
                              <m:d>
                                <m:dPr>
                                  <m:begChr m:val="["/>
                                  <m:endChr m:val="]"/>
                                  <m:ctrlPr>
                                    <a:rPr lang="es-ES" sz="3200" i="1">
                                      <a:solidFill>
                                        <a:schemeClr val="tx1"/>
                                      </a:solidFill>
                                      <a:effectLst/>
                                      <a:latin typeface="Cambria Math" panose="02040503050406030204" pitchFamily="18" charset="0"/>
                                    </a:rPr>
                                  </m:ctrlPr>
                                </m:dPr>
                                <m:e>
                                  <m:m>
                                    <m:mPr>
                                      <m:plcHide m:val="on"/>
                                      <m:mcs>
                                        <m:mc>
                                          <m:mcPr>
                                            <m:count m:val="4"/>
                                            <m:mcJc m:val="center"/>
                                          </m:mcPr>
                                        </m:mc>
                                      </m:mcs>
                                      <m:ctrlPr>
                                        <a:rPr lang="es-ES" sz="3200" i="1">
                                          <a:solidFill>
                                            <a:schemeClr val="tx1"/>
                                          </a:solidFill>
                                          <a:effectLst/>
                                          <a:latin typeface="Cambria Math" panose="02040503050406030204" pitchFamily="18" charset="0"/>
                                        </a:rPr>
                                      </m:ctrlPr>
                                    </m:mPr>
                                    <m:mr>
                                      <m:e>
                                        <m:r>
                                          <a:rPr lang="en-GB" sz="3200">
                                            <a:solidFill>
                                              <a:schemeClr val="tx1"/>
                                            </a:solidFill>
                                            <a:effectLst/>
                                            <a:latin typeface="Cambria Math" panose="02040503050406030204" pitchFamily="18" charset="0"/>
                                          </a:rPr>
                                          <m:t>−1</m:t>
                                        </m:r>
                                      </m:e>
                                      <m:e>
                                        <m:r>
                                          <a:rPr lang="en-GB" sz="3200">
                                            <a:solidFill>
                                              <a:schemeClr val="tx1"/>
                                            </a:solidFill>
                                            <a:effectLst/>
                                            <a:latin typeface="Cambria Math" panose="02040503050406030204" pitchFamily="18" charset="0"/>
                                          </a:rPr>
                                          <m:t>3</m:t>
                                        </m:r>
                                      </m:e>
                                      <m:e>
                                        <m:r>
                                          <a:rPr lang="en-GB" sz="3200">
                                            <a:solidFill>
                                              <a:schemeClr val="tx1"/>
                                            </a:solidFill>
                                            <a:effectLst/>
                                            <a:latin typeface="Cambria Math" panose="02040503050406030204" pitchFamily="18" charset="0"/>
                                          </a:rPr>
                                          <m:t>−3</m:t>
                                        </m:r>
                                      </m:e>
                                      <m:e>
                                        <m:r>
                                          <a:rPr lang="en-GB" sz="3200">
                                            <a:solidFill>
                                              <a:schemeClr val="tx1"/>
                                            </a:solidFill>
                                            <a:effectLst/>
                                            <a:latin typeface="Cambria Math" panose="02040503050406030204" pitchFamily="18" charset="0"/>
                                          </a:rPr>
                                          <m:t>1</m:t>
                                        </m:r>
                                      </m:e>
                                    </m:mr>
                                    <m:mr>
                                      <m:e>
                                        <m:r>
                                          <a:rPr lang="en-GB" sz="3200">
                                            <a:solidFill>
                                              <a:schemeClr val="tx1"/>
                                            </a:solidFill>
                                            <a:effectLst/>
                                            <a:latin typeface="Cambria Math" panose="02040503050406030204" pitchFamily="18" charset="0"/>
                                          </a:rPr>
                                          <m:t>3</m:t>
                                        </m:r>
                                      </m:e>
                                      <m:e>
                                        <m:r>
                                          <a:rPr lang="en-GB" sz="3200">
                                            <a:solidFill>
                                              <a:schemeClr val="tx1"/>
                                            </a:solidFill>
                                            <a:effectLst/>
                                            <a:latin typeface="Cambria Math" panose="02040503050406030204" pitchFamily="18" charset="0"/>
                                          </a:rPr>
                                          <m:t>−6</m:t>
                                        </m:r>
                                      </m:e>
                                      <m:e>
                                        <m:r>
                                          <a:rPr lang="en-GB" sz="3200">
                                            <a:solidFill>
                                              <a:schemeClr val="tx1"/>
                                            </a:solidFill>
                                            <a:effectLst/>
                                            <a:latin typeface="Cambria Math" panose="02040503050406030204" pitchFamily="18" charset="0"/>
                                          </a:rPr>
                                          <m:t>3</m:t>
                                        </m:r>
                                      </m:e>
                                      <m:e>
                                        <m:r>
                                          <a:rPr lang="en-GB" sz="3200">
                                            <a:solidFill>
                                              <a:schemeClr val="tx1"/>
                                            </a:solidFill>
                                            <a:effectLst/>
                                            <a:latin typeface="Cambria Math" panose="02040503050406030204" pitchFamily="18" charset="0"/>
                                          </a:rPr>
                                          <m:t>0</m:t>
                                        </m:r>
                                      </m:e>
                                    </m:mr>
                                    <m:mr>
                                      <m:e>
                                        <m:r>
                                          <a:rPr lang="en-GB" sz="3200">
                                            <a:solidFill>
                                              <a:schemeClr val="tx1"/>
                                            </a:solidFill>
                                            <a:effectLst/>
                                            <a:latin typeface="Cambria Math" panose="02040503050406030204" pitchFamily="18" charset="0"/>
                                          </a:rPr>
                                          <m:t>−3</m:t>
                                        </m:r>
                                      </m:e>
                                      <m:e>
                                        <m:r>
                                          <a:rPr lang="en-GB" sz="3200">
                                            <a:solidFill>
                                              <a:schemeClr val="tx1"/>
                                            </a:solidFill>
                                            <a:effectLst/>
                                            <a:latin typeface="Cambria Math" panose="02040503050406030204" pitchFamily="18" charset="0"/>
                                          </a:rPr>
                                          <m:t>3</m:t>
                                        </m:r>
                                      </m:e>
                                      <m:e>
                                        <m:r>
                                          <a:rPr lang="en-GB" sz="3200">
                                            <a:solidFill>
                                              <a:schemeClr val="tx1"/>
                                            </a:solidFill>
                                            <a:effectLst/>
                                            <a:latin typeface="Cambria Math" panose="02040503050406030204" pitchFamily="18" charset="0"/>
                                          </a:rPr>
                                          <m:t>0</m:t>
                                        </m:r>
                                      </m:e>
                                      <m:e>
                                        <m:r>
                                          <a:rPr lang="en-GB" sz="3200">
                                            <a:solidFill>
                                              <a:schemeClr val="tx1"/>
                                            </a:solidFill>
                                            <a:effectLst/>
                                            <a:latin typeface="Cambria Math" panose="02040503050406030204" pitchFamily="18" charset="0"/>
                                          </a:rPr>
                                          <m:t>0</m:t>
                                        </m:r>
                                      </m:e>
                                    </m:mr>
                                    <m:mr>
                                      <m:e>
                                        <m:r>
                                          <a:rPr lang="en-GB" sz="3200">
                                            <a:solidFill>
                                              <a:schemeClr val="tx1"/>
                                            </a:solidFill>
                                            <a:effectLst/>
                                            <a:latin typeface="Cambria Math" panose="02040503050406030204" pitchFamily="18" charset="0"/>
                                          </a:rPr>
                                          <m:t>1</m:t>
                                        </m:r>
                                      </m:e>
                                      <m:e>
                                        <m:r>
                                          <a:rPr lang="en-GB" sz="3200">
                                            <a:solidFill>
                                              <a:schemeClr val="tx1"/>
                                            </a:solidFill>
                                            <a:effectLst/>
                                            <a:latin typeface="Cambria Math" panose="02040503050406030204" pitchFamily="18" charset="0"/>
                                          </a:rPr>
                                          <m:t>0</m:t>
                                        </m:r>
                                      </m:e>
                                      <m:e>
                                        <m:r>
                                          <a:rPr lang="en-GB" sz="3200">
                                            <a:solidFill>
                                              <a:schemeClr val="tx1"/>
                                            </a:solidFill>
                                            <a:effectLst/>
                                            <a:latin typeface="Cambria Math" panose="02040503050406030204" pitchFamily="18" charset="0"/>
                                          </a:rPr>
                                          <m:t>0</m:t>
                                        </m:r>
                                      </m:e>
                                      <m:e>
                                        <m:r>
                                          <a:rPr lang="en-GB" sz="3200">
                                            <a:solidFill>
                                              <a:schemeClr val="tx1"/>
                                            </a:solidFill>
                                            <a:effectLst/>
                                            <a:latin typeface="Cambria Math" panose="02040503050406030204" pitchFamily="18" charset="0"/>
                                          </a:rPr>
                                          <m:t>0</m:t>
                                        </m:r>
                                      </m:e>
                                    </m:mr>
                                  </m:m>
                                </m:e>
                              </m:d>
                              <m:d>
                                <m:dPr>
                                  <m:begChr m:val="["/>
                                  <m:endChr m:val="]"/>
                                  <m:ctrlPr>
                                    <a:rPr lang="es-ES" sz="3200" i="1">
                                      <a:solidFill>
                                        <a:schemeClr val="tx1"/>
                                      </a:solidFill>
                                      <a:effectLst/>
                                      <a:latin typeface="Cambria Math" panose="02040503050406030204" pitchFamily="18" charset="0"/>
                                    </a:rPr>
                                  </m:ctrlPr>
                                </m:dPr>
                                <m:e>
                                  <m:eqArr>
                                    <m:eqArrPr>
                                      <m:ctrlPr>
                                        <a:rPr lang="es-ES" sz="3200" i="1">
                                          <a:solidFill>
                                            <a:schemeClr val="tx1"/>
                                          </a:solidFill>
                                          <a:effectLst/>
                                          <a:latin typeface="Cambria Math" panose="02040503050406030204" pitchFamily="18" charset="0"/>
                                        </a:rPr>
                                      </m:ctrlPr>
                                    </m:eqArrPr>
                                    <m:e>
                                      <m:sSub>
                                        <m:sSubPr>
                                          <m:ctrlPr>
                                            <a:rPr lang="es-ES" sz="3200" i="1">
                                              <a:solidFill>
                                                <a:schemeClr val="tx1"/>
                                              </a:solidFill>
                                              <a:effectLst/>
                                              <a:latin typeface="Cambria Math" panose="02040503050406030204" pitchFamily="18" charset="0"/>
                                            </a:rPr>
                                          </m:ctrlPr>
                                        </m:sSubPr>
                                        <m:e>
                                          <m:r>
                                            <a:rPr lang="en-GB" sz="3200">
                                              <a:solidFill>
                                                <a:schemeClr val="tx1"/>
                                              </a:solidFill>
                                              <a:effectLst/>
                                              <a:latin typeface="Cambria Math" panose="02040503050406030204" pitchFamily="18" charset="0"/>
                                            </a:rPr>
                                            <m:t>𝑃</m:t>
                                          </m:r>
                                        </m:e>
                                        <m:sub>
                                          <m:r>
                                            <a:rPr lang="en-GB" sz="3200">
                                              <a:solidFill>
                                                <a:schemeClr val="tx1"/>
                                              </a:solidFill>
                                              <a:effectLst/>
                                              <a:latin typeface="Cambria Math" panose="02040503050406030204" pitchFamily="18" charset="0"/>
                                            </a:rPr>
                                            <m:t>0</m:t>
                                          </m:r>
                                        </m:sub>
                                      </m:sSub>
                                    </m:e>
                                    <m:e>
                                      <m:sSub>
                                        <m:sSubPr>
                                          <m:ctrlPr>
                                            <a:rPr lang="es-ES" sz="3200" i="1">
                                              <a:solidFill>
                                                <a:schemeClr val="tx1"/>
                                              </a:solidFill>
                                              <a:effectLst/>
                                              <a:latin typeface="Cambria Math" panose="02040503050406030204" pitchFamily="18" charset="0"/>
                                            </a:rPr>
                                          </m:ctrlPr>
                                        </m:sSubPr>
                                        <m:e>
                                          <m:r>
                                            <a:rPr lang="en-GB" sz="3200">
                                              <a:solidFill>
                                                <a:schemeClr val="tx1"/>
                                              </a:solidFill>
                                              <a:effectLst/>
                                              <a:latin typeface="Cambria Math" panose="02040503050406030204" pitchFamily="18" charset="0"/>
                                            </a:rPr>
                                            <m:t>𝑃</m:t>
                                          </m:r>
                                        </m:e>
                                        <m:sub>
                                          <m:r>
                                            <a:rPr lang="en-GB" sz="3200">
                                              <a:solidFill>
                                                <a:schemeClr val="tx1"/>
                                              </a:solidFill>
                                              <a:effectLst/>
                                              <a:latin typeface="Cambria Math" panose="02040503050406030204" pitchFamily="18" charset="0"/>
                                            </a:rPr>
                                            <m:t>1</m:t>
                                          </m:r>
                                        </m:sub>
                                      </m:sSub>
                                    </m:e>
                                    <m:e>
                                      <m:sSub>
                                        <m:sSubPr>
                                          <m:ctrlPr>
                                            <a:rPr lang="es-ES" sz="3200" i="1">
                                              <a:solidFill>
                                                <a:schemeClr val="tx1"/>
                                              </a:solidFill>
                                              <a:effectLst/>
                                              <a:latin typeface="Cambria Math" panose="02040503050406030204" pitchFamily="18" charset="0"/>
                                            </a:rPr>
                                          </m:ctrlPr>
                                        </m:sSubPr>
                                        <m:e>
                                          <m:r>
                                            <a:rPr lang="en-GB" sz="3200">
                                              <a:solidFill>
                                                <a:schemeClr val="tx1"/>
                                              </a:solidFill>
                                              <a:effectLst/>
                                              <a:latin typeface="Cambria Math" panose="02040503050406030204" pitchFamily="18" charset="0"/>
                                            </a:rPr>
                                            <m:t>𝑃</m:t>
                                          </m:r>
                                        </m:e>
                                        <m:sub>
                                          <m:r>
                                            <a:rPr lang="en-GB" sz="3200">
                                              <a:solidFill>
                                                <a:schemeClr val="tx1"/>
                                              </a:solidFill>
                                              <a:effectLst/>
                                              <a:latin typeface="Cambria Math" panose="02040503050406030204" pitchFamily="18" charset="0"/>
                                            </a:rPr>
                                            <m:t>2</m:t>
                                          </m:r>
                                        </m:sub>
                                      </m:sSub>
                                    </m:e>
                                    <m:e>
                                      <m:sSub>
                                        <m:sSubPr>
                                          <m:ctrlPr>
                                            <a:rPr lang="es-ES" sz="3200" i="1">
                                              <a:solidFill>
                                                <a:schemeClr val="tx1"/>
                                              </a:solidFill>
                                              <a:effectLst/>
                                              <a:latin typeface="Cambria Math" panose="02040503050406030204" pitchFamily="18" charset="0"/>
                                            </a:rPr>
                                          </m:ctrlPr>
                                        </m:sSubPr>
                                        <m:e>
                                          <m:r>
                                            <a:rPr lang="en-GB" sz="3200">
                                              <a:solidFill>
                                                <a:schemeClr val="tx1"/>
                                              </a:solidFill>
                                              <a:effectLst/>
                                              <a:latin typeface="Cambria Math" panose="02040503050406030204" pitchFamily="18" charset="0"/>
                                            </a:rPr>
                                            <m:t>𝑃</m:t>
                                          </m:r>
                                        </m:e>
                                        <m:sub>
                                          <m:r>
                                            <a:rPr lang="en-GB" sz="3200">
                                              <a:solidFill>
                                                <a:schemeClr val="tx1"/>
                                              </a:solidFill>
                                              <a:effectLst/>
                                              <a:latin typeface="Cambria Math" panose="02040503050406030204" pitchFamily="18" charset="0"/>
                                            </a:rPr>
                                            <m:t>3</m:t>
                                          </m:r>
                                        </m:sub>
                                      </m:sSub>
                                    </m:e>
                                  </m:eqArr>
                                </m:e>
                              </m:d>
                            </m:oMath>
                          </a14:m>
                          <a:endParaRPr lang="es-ES" sz="320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3294" marB="33294" anchor="ctr">
                        <a:noFill/>
                      </a:tcPr>
                    </a:tc>
                    <a:tc>
                      <a:txBody>
                        <a:bodyPr/>
                        <a:lstStyle/>
                        <a:p>
                          <a:pPr indent="180340" algn="r">
                            <a:spcAft>
                              <a:spcPts val="600"/>
                            </a:spcAft>
                          </a:pPr>
                          <a:endParaRPr lang="es-ES" sz="2800" b="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3294" marB="33294" anchor="ctr">
                        <a:noFill/>
                      </a:tcPr>
                    </a:tc>
                    <a:extLst>
                      <a:ext uri="{0D108BD9-81ED-4DB2-BD59-A6C34878D82A}">
                        <a16:rowId xmlns:a16="http://schemas.microsoft.com/office/drawing/2014/main" val="2098443826"/>
                      </a:ext>
                    </a:extLst>
                  </a:tr>
                </a:tbl>
              </a:graphicData>
            </a:graphic>
          </p:graphicFrame>
        </mc:Choice>
        <mc:Fallback xmlns="">
          <p:graphicFrame>
            <p:nvGraphicFramePr>
              <p:cNvPr id="49" name="Tabla 48">
                <a:extLst>
                  <a:ext uri="{FF2B5EF4-FFF2-40B4-BE49-F238E27FC236}">
                    <a16:creationId xmlns:a16="http://schemas.microsoft.com/office/drawing/2014/main" id="{A1B164D3-C5BC-8FD6-25C1-12035DC7AF39}"/>
                  </a:ext>
                </a:extLst>
              </p:cNvPr>
              <p:cNvGraphicFramePr>
                <a:graphicFrameLocks noGrp="1"/>
              </p:cNvGraphicFramePr>
              <p:nvPr>
                <p:extLst>
                  <p:ext uri="{D42A27DB-BD31-4B8C-83A1-F6EECF244321}">
                    <p14:modId xmlns:p14="http://schemas.microsoft.com/office/powerpoint/2010/main" val="1431746987"/>
                  </p:ext>
                </p:extLst>
              </p:nvPr>
            </p:nvGraphicFramePr>
            <p:xfrm>
              <a:off x="2675746" y="17824458"/>
              <a:ext cx="8561972" cy="1935774"/>
            </p:xfrm>
            <a:graphic>
              <a:graphicData uri="http://schemas.openxmlformats.org/drawingml/2006/table">
                <a:tbl>
                  <a:tblPr firstRow="1" firstCol="1" bandRow="1">
                    <a:tableStyleId>{5C22544A-7EE6-4342-B048-85BDC9FD1C3A}</a:tableStyleId>
                  </a:tblPr>
                  <a:tblGrid>
                    <a:gridCol w="8477285">
                      <a:extLst>
                        <a:ext uri="{9D8B030D-6E8A-4147-A177-3AD203B41FA5}">
                          <a16:colId xmlns:a16="http://schemas.microsoft.com/office/drawing/2014/main" val="3505932618"/>
                        </a:ext>
                      </a:extLst>
                    </a:gridCol>
                    <a:gridCol w="84687">
                      <a:extLst>
                        <a:ext uri="{9D8B030D-6E8A-4147-A177-3AD203B41FA5}">
                          <a16:colId xmlns:a16="http://schemas.microsoft.com/office/drawing/2014/main" val="748900231"/>
                        </a:ext>
                      </a:extLst>
                    </a:gridCol>
                  </a:tblGrid>
                  <a:tr h="1935774">
                    <a:tc>
                      <a:txBody>
                        <a:bodyPr/>
                        <a:lstStyle/>
                        <a:p>
                          <a:endParaRPr lang="es-ES"/>
                        </a:p>
                      </a:txBody>
                      <a:tcPr marL="0" marR="0" marT="33294" marB="33294" anchor="ctr">
                        <a:blipFill>
                          <a:blip r:embed="rId13"/>
                          <a:stretch>
                            <a:fillRect l="-72" t="-313" r="-1293" b="-1254"/>
                          </a:stretch>
                        </a:blipFill>
                      </a:tcPr>
                    </a:tc>
                    <a:tc>
                      <a:txBody>
                        <a:bodyPr/>
                        <a:lstStyle/>
                        <a:p>
                          <a:pPr indent="180340" algn="r">
                            <a:spcAft>
                              <a:spcPts val="600"/>
                            </a:spcAft>
                          </a:pPr>
                          <a:endParaRPr lang="es-ES" sz="2800" b="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3294" marB="33294" anchor="ctr">
                        <a:noFill/>
                      </a:tcPr>
                    </a:tc>
                    <a:extLst>
                      <a:ext uri="{0D108BD9-81ED-4DB2-BD59-A6C34878D82A}">
                        <a16:rowId xmlns:a16="http://schemas.microsoft.com/office/drawing/2014/main" val="2098443826"/>
                      </a:ext>
                    </a:extLst>
                  </a:tr>
                </a:tbl>
              </a:graphicData>
            </a:graphic>
          </p:graphicFrame>
        </mc:Fallback>
      </mc:AlternateContent>
      <p:sp>
        <p:nvSpPr>
          <p:cNvPr id="50" name="Content Placeholder 4">
            <a:extLst>
              <a:ext uri="{FF2B5EF4-FFF2-40B4-BE49-F238E27FC236}">
                <a16:creationId xmlns:a16="http://schemas.microsoft.com/office/drawing/2014/main" id="{8EC4C9AC-4A65-1B82-006E-E3D2B72DC26C}"/>
              </a:ext>
            </a:extLst>
          </p:cNvPr>
          <p:cNvSpPr txBox="1">
            <a:spLocks/>
          </p:cNvSpPr>
          <p:nvPr/>
        </p:nvSpPr>
        <p:spPr>
          <a:xfrm>
            <a:off x="1836403" y="14879767"/>
            <a:ext cx="10660397" cy="3929651"/>
          </a:xfrm>
          <a:prstGeom prst="rect">
            <a:avLst/>
          </a:prstGeom>
          <a:ln w="76200">
            <a:noFill/>
          </a:ln>
        </p:spPr>
        <p:txBody>
          <a:bodyPr vert="horz" lIns="438872" tIns="219436" rIns="438872" bIns="219436" rtlCol="0">
            <a:normAutofit/>
          </a:bodyPr>
          <a:lstStyle>
            <a:lvl1pPr marL="1135335" indent="-1135335" algn="l" defTabSz="3027558" rtl="0" eaLnBrk="1" latinLnBrk="0" hangingPunct="1">
              <a:spcBef>
                <a:spcPct val="20000"/>
              </a:spcBef>
              <a:buFont typeface="Arial" pitchFamily="34" charset="0"/>
              <a:buChar char="•"/>
              <a:defRPr sz="10624" kern="1200">
                <a:solidFill>
                  <a:schemeClr val="tx1"/>
                </a:solidFill>
                <a:latin typeface="+mn-lt"/>
                <a:ea typeface="+mn-ea"/>
                <a:cs typeface="+mn-cs"/>
              </a:defRPr>
            </a:lvl1pPr>
            <a:lvl2pPr marL="2459891" indent="-946112" algn="l" defTabSz="3027558" rtl="0" eaLnBrk="1" latinLnBrk="0" hangingPunct="1">
              <a:spcBef>
                <a:spcPct val="20000"/>
              </a:spcBef>
              <a:buFont typeface="Arial" pitchFamily="34" charset="0"/>
              <a:buChar char="–"/>
              <a:defRPr sz="9244" kern="1200">
                <a:solidFill>
                  <a:schemeClr val="tx1"/>
                </a:solidFill>
                <a:latin typeface="+mn-lt"/>
                <a:ea typeface="+mn-ea"/>
                <a:cs typeface="+mn-cs"/>
              </a:defRPr>
            </a:lvl2pPr>
            <a:lvl3pPr marL="3784448" indent="-756890" algn="l" defTabSz="3027558" rtl="0" eaLnBrk="1" latinLnBrk="0" hangingPunct="1">
              <a:spcBef>
                <a:spcPct val="20000"/>
              </a:spcBef>
              <a:buFont typeface="Arial" pitchFamily="34" charset="0"/>
              <a:buChar char="•"/>
              <a:defRPr sz="7933" kern="1200">
                <a:solidFill>
                  <a:schemeClr val="tx1"/>
                </a:solidFill>
                <a:latin typeface="+mn-lt"/>
                <a:ea typeface="+mn-ea"/>
                <a:cs typeface="+mn-cs"/>
              </a:defRPr>
            </a:lvl3pPr>
            <a:lvl4pPr marL="529822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4pPr>
            <a:lvl5pPr marL="681200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5pPr>
            <a:lvl6pPr marL="8325786"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6pPr>
            <a:lvl7pPr marL="9839565"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7pPr>
            <a:lvl8pPr marL="11353344"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8pPr>
            <a:lvl9pPr marL="12867123"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9pPr>
          </a:lstStyle>
          <a:p>
            <a:pPr marL="0" indent="0" algn="just">
              <a:buNone/>
            </a:pPr>
            <a:r>
              <a:rPr lang="en-US" sz="3200" dirty="0">
                <a:latin typeface="Helvetica" panose="020B0604020202020204" pitchFamily="34" charset="0"/>
                <a:cs typeface="Helvetica" panose="020B0604020202020204" pitchFamily="34" charset="0"/>
              </a:rPr>
              <a:t>Bézier curves are parametric curves commonly used in computer graphics, used to define the form of a curve in a range. To build this model </a:t>
            </a:r>
            <a:r>
              <a:rPr lang="en-US" sz="3200" b="1" dirty="0">
                <a:latin typeface="Helvetica" panose="020B0604020202020204" pitchFamily="34" charset="0"/>
                <a:cs typeface="Helvetica" panose="020B0604020202020204" pitchFamily="34" charset="0"/>
              </a:rPr>
              <a:t>the cubic Bézier curve</a:t>
            </a:r>
            <a:r>
              <a:rPr lang="en-US" sz="3200" dirty="0">
                <a:latin typeface="Helvetica" panose="020B0604020202020204" pitchFamily="34" charset="0"/>
                <a:cs typeface="Helvetica" panose="020B0604020202020204" pitchFamily="34" charset="0"/>
              </a:rPr>
              <a:t> is considered [3]. This curve can define its traceability and the tangents in the extremes by 4 control points.</a:t>
            </a:r>
          </a:p>
          <a:p>
            <a:pPr marL="0" indent="0">
              <a:buFont typeface="Arial" pitchFamily="34" charset="0"/>
              <a:buNone/>
            </a:pPr>
            <a:endParaRPr lang="en-US" sz="4139" dirty="0">
              <a:latin typeface="Helvetica" panose="020B0604020202020204" pitchFamily="34" charset="0"/>
              <a:cs typeface="Helvetica" panose="020B0604020202020204" pitchFamily="34" charset="0"/>
            </a:endParaRPr>
          </a:p>
        </p:txBody>
      </p:sp>
      <p:sp>
        <p:nvSpPr>
          <p:cNvPr id="51" name="Rectángulo: esquinas redondeadas 50">
            <a:extLst>
              <a:ext uri="{FF2B5EF4-FFF2-40B4-BE49-F238E27FC236}">
                <a16:creationId xmlns:a16="http://schemas.microsoft.com/office/drawing/2014/main" id="{2F91E929-86E9-F22B-7000-4B817A46FE7F}"/>
              </a:ext>
            </a:extLst>
          </p:cNvPr>
          <p:cNvSpPr/>
          <p:nvPr/>
        </p:nvSpPr>
        <p:spPr>
          <a:xfrm>
            <a:off x="18031520" y="14690391"/>
            <a:ext cx="10821830" cy="5295792"/>
          </a:xfrm>
          <a:prstGeom prst="roundRect">
            <a:avLst>
              <a:gd name="adj" fmla="val 12379"/>
            </a:avLst>
          </a:prstGeom>
          <a:noFill/>
          <a:ln w="57150">
            <a:solidFill>
              <a:srgbClr val="00A3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grpSp>
        <p:nvGrpSpPr>
          <p:cNvPr id="70" name="Grupo 69">
            <a:extLst>
              <a:ext uri="{FF2B5EF4-FFF2-40B4-BE49-F238E27FC236}">
                <a16:creationId xmlns:a16="http://schemas.microsoft.com/office/drawing/2014/main" id="{254B664D-47B5-5310-643D-B921025AAFF0}"/>
              </a:ext>
            </a:extLst>
          </p:cNvPr>
          <p:cNvGrpSpPr/>
          <p:nvPr/>
        </p:nvGrpSpPr>
        <p:grpSpPr>
          <a:xfrm>
            <a:off x="22498476" y="14265939"/>
            <a:ext cx="1720704" cy="846109"/>
            <a:chOff x="19371456" y="13412499"/>
            <a:chExt cx="1720704" cy="846109"/>
          </a:xfrm>
        </p:grpSpPr>
        <p:sp>
          <p:nvSpPr>
            <p:cNvPr id="52" name="Título 1">
              <a:extLst>
                <a:ext uri="{FF2B5EF4-FFF2-40B4-BE49-F238E27FC236}">
                  <a16:creationId xmlns:a16="http://schemas.microsoft.com/office/drawing/2014/main" id="{D36ADC5E-BEF0-5C17-2E6B-DF6B9A279AA4}"/>
                </a:ext>
              </a:extLst>
            </p:cNvPr>
            <p:cNvSpPr txBox="1">
              <a:spLocks/>
            </p:cNvSpPr>
            <p:nvPr/>
          </p:nvSpPr>
          <p:spPr>
            <a:xfrm>
              <a:off x="19371456" y="13412499"/>
              <a:ext cx="1720704" cy="846109"/>
            </a:xfrm>
            <a:prstGeom prst="rect">
              <a:avLst/>
            </a:prstGeom>
          </p:spPr>
          <p:txBody>
            <a:bodyPr vert="horz" lIns="208639" tIns="104319" rIns="208639" bIns="104319" rtlCol="0" anchor="ctr">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algn="l">
                <a:lnSpc>
                  <a:spcPct val="110000"/>
                </a:lnSpc>
              </a:pPr>
              <a:r>
                <a:rPr lang="es-ES" sz="4000" b="1" dirty="0">
                  <a:solidFill>
                    <a:srgbClr val="004851"/>
                  </a:solidFill>
                  <a:highlight>
                    <a:srgbClr val="FFFFFF"/>
                  </a:highlight>
                  <a:latin typeface="Arial" panose="020B0604020202020204" pitchFamily="34" charset="0"/>
                  <a:cs typeface="Arial" panose="020B0604020202020204" pitchFamily="34" charset="0"/>
                </a:rPr>
                <a:t>CWH</a:t>
              </a:r>
              <a:endParaRPr lang="es-ES" sz="5800" b="1" dirty="0">
                <a:solidFill>
                  <a:srgbClr val="004851"/>
                </a:solidFill>
                <a:highlight>
                  <a:srgbClr val="FFFFFF"/>
                </a:highlight>
                <a:latin typeface="Arial" panose="020B0604020202020204" pitchFamily="34" charset="0"/>
                <a:cs typeface="Arial" panose="020B0604020202020204" pitchFamily="34" charset="0"/>
              </a:endParaRPr>
            </a:p>
          </p:txBody>
        </p:sp>
        <p:sp>
          <p:nvSpPr>
            <p:cNvPr id="53" name="Rectángulo 52">
              <a:extLst>
                <a:ext uri="{FF2B5EF4-FFF2-40B4-BE49-F238E27FC236}">
                  <a16:creationId xmlns:a16="http://schemas.microsoft.com/office/drawing/2014/main" id="{44BBDCB4-BC85-657D-75B8-B50435658E5B}"/>
                </a:ext>
              </a:extLst>
            </p:cNvPr>
            <p:cNvSpPr/>
            <p:nvPr/>
          </p:nvSpPr>
          <p:spPr>
            <a:xfrm>
              <a:off x="19401016" y="13617825"/>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4" name="Rectángulo 53">
              <a:extLst>
                <a:ext uri="{FF2B5EF4-FFF2-40B4-BE49-F238E27FC236}">
                  <a16:creationId xmlns:a16="http://schemas.microsoft.com/office/drawing/2014/main" id="{4BFB6644-0655-EB61-6367-FB9165749952}"/>
                </a:ext>
              </a:extLst>
            </p:cNvPr>
            <p:cNvSpPr/>
            <p:nvPr/>
          </p:nvSpPr>
          <p:spPr>
            <a:xfrm>
              <a:off x="20779425" y="13582491"/>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sp>
        <p:nvSpPr>
          <p:cNvPr id="56" name="Content Placeholder 4">
            <a:extLst>
              <a:ext uri="{FF2B5EF4-FFF2-40B4-BE49-F238E27FC236}">
                <a16:creationId xmlns:a16="http://schemas.microsoft.com/office/drawing/2014/main" id="{1B30A3E7-D1F4-68F2-A7B6-9AC23015CB6E}"/>
              </a:ext>
            </a:extLst>
          </p:cNvPr>
          <p:cNvSpPr txBox="1">
            <a:spLocks/>
          </p:cNvSpPr>
          <p:nvPr/>
        </p:nvSpPr>
        <p:spPr>
          <a:xfrm>
            <a:off x="18105217" y="15030605"/>
            <a:ext cx="7190507" cy="4993818"/>
          </a:xfrm>
          <a:prstGeom prst="rect">
            <a:avLst/>
          </a:prstGeom>
          <a:ln w="76200">
            <a:noFill/>
          </a:ln>
        </p:spPr>
        <p:txBody>
          <a:bodyPr vert="horz" lIns="438872" tIns="219436" rIns="438872" bIns="219436" rtlCol="0">
            <a:normAutofit/>
          </a:bodyPr>
          <a:lstStyle>
            <a:lvl1pPr marL="1135335" indent="-1135335" algn="l" defTabSz="3027558" rtl="0" eaLnBrk="1" latinLnBrk="0" hangingPunct="1">
              <a:spcBef>
                <a:spcPct val="20000"/>
              </a:spcBef>
              <a:buFont typeface="Arial" pitchFamily="34" charset="0"/>
              <a:buChar char="•"/>
              <a:defRPr sz="10624" kern="1200">
                <a:solidFill>
                  <a:schemeClr val="tx1"/>
                </a:solidFill>
                <a:latin typeface="+mn-lt"/>
                <a:ea typeface="+mn-ea"/>
                <a:cs typeface="+mn-cs"/>
              </a:defRPr>
            </a:lvl1pPr>
            <a:lvl2pPr marL="2459891" indent="-946112" algn="l" defTabSz="3027558" rtl="0" eaLnBrk="1" latinLnBrk="0" hangingPunct="1">
              <a:spcBef>
                <a:spcPct val="20000"/>
              </a:spcBef>
              <a:buFont typeface="Arial" pitchFamily="34" charset="0"/>
              <a:buChar char="–"/>
              <a:defRPr sz="9244" kern="1200">
                <a:solidFill>
                  <a:schemeClr val="tx1"/>
                </a:solidFill>
                <a:latin typeface="+mn-lt"/>
                <a:ea typeface="+mn-ea"/>
                <a:cs typeface="+mn-cs"/>
              </a:defRPr>
            </a:lvl2pPr>
            <a:lvl3pPr marL="3784448" indent="-756890" algn="l" defTabSz="3027558" rtl="0" eaLnBrk="1" latinLnBrk="0" hangingPunct="1">
              <a:spcBef>
                <a:spcPct val="20000"/>
              </a:spcBef>
              <a:buFont typeface="Arial" pitchFamily="34" charset="0"/>
              <a:buChar char="•"/>
              <a:defRPr sz="7933" kern="1200">
                <a:solidFill>
                  <a:schemeClr val="tx1"/>
                </a:solidFill>
                <a:latin typeface="+mn-lt"/>
                <a:ea typeface="+mn-ea"/>
                <a:cs typeface="+mn-cs"/>
              </a:defRPr>
            </a:lvl3pPr>
            <a:lvl4pPr marL="529822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4pPr>
            <a:lvl5pPr marL="6812007"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5pPr>
            <a:lvl6pPr marL="8325786"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6pPr>
            <a:lvl7pPr marL="9839565"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7pPr>
            <a:lvl8pPr marL="11353344"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8pPr>
            <a:lvl9pPr marL="12867123" indent="-756890" algn="l" defTabSz="3027558" rtl="0" eaLnBrk="1" latinLnBrk="0" hangingPunct="1">
              <a:spcBef>
                <a:spcPct val="20000"/>
              </a:spcBef>
              <a:buFont typeface="Arial" pitchFamily="34" charset="0"/>
              <a:buChar char="•"/>
              <a:defRPr sz="6623" kern="1200">
                <a:solidFill>
                  <a:schemeClr val="tx1"/>
                </a:solidFill>
                <a:latin typeface="+mn-lt"/>
                <a:ea typeface="+mn-ea"/>
                <a:cs typeface="+mn-cs"/>
              </a:defRPr>
            </a:lvl9pPr>
          </a:lstStyle>
          <a:p>
            <a:pPr marL="0" indent="0" algn="just">
              <a:buNone/>
            </a:pPr>
            <a:r>
              <a:rPr lang="en-US" sz="3200" dirty="0">
                <a:latin typeface="Helvetica" panose="020B0604020202020204" pitchFamily="34" charset="0"/>
                <a:cs typeface="Helvetica" panose="020B0604020202020204" pitchFamily="34" charset="0"/>
              </a:rPr>
              <a:t>The Composite Waveform Hypothesis (CWH) says that the total losses of a waveform can be simplified by sectioning the waveform into composites [4]. For each segment, the losses are calculated from the same loss space and finally the sum of each loss the total loss can be obtained.</a:t>
            </a:r>
            <a:endParaRPr lang="en-US" sz="4000" dirty="0">
              <a:latin typeface="Helvetica" panose="020B0604020202020204" pitchFamily="34" charset="0"/>
              <a:cs typeface="Helvetica" panose="020B0604020202020204" pitchFamily="34" charset="0"/>
            </a:endParaRPr>
          </a:p>
        </p:txBody>
      </p:sp>
      <mc:AlternateContent xmlns:mc="http://schemas.openxmlformats.org/markup-compatibility/2006" xmlns:a14="http://schemas.microsoft.com/office/drawing/2010/main">
        <mc:Choice Requires="a14">
          <p:graphicFrame>
            <p:nvGraphicFramePr>
              <p:cNvPr id="57" name="Tabla 56">
                <a:extLst>
                  <a:ext uri="{FF2B5EF4-FFF2-40B4-BE49-F238E27FC236}">
                    <a16:creationId xmlns:a16="http://schemas.microsoft.com/office/drawing/2014/main" id="{DA7B0E14-999F-03C0-2ACF-CB61E94FC2C6}"/>
                  </a:ext>
                </a:extLst>
              </p:cNvPr>
              <p:cNvGraphicFramePr>
                <a:graphicFrameLocks noGrp="1"/>
              </p:cNvGraphicFramePr>
              <p:nvPr>
                <p:extLst>
                  <p:ext uri="{D42A27DB-BD31-4B8C-83A1-F6EECF244321}">
                    <p14:modId xmlns:p14="http://schemas.microsoft.com/office/powerpoint/2010/main" val="421000848"/>
                  </p:ext>
                </p:extLst>
              </p:nvPr>
            </p:nvGraphicFramePr>
            <p:xfrm>
              <a:off x="24965377" y="18052889"/>
              <a:ext cx="4114798" cy="1678366"/>
            </p:xfrm>
            <a:graphic>
              <a:graphicData uri="http://schemas.openxmlformats.org/drawingml/2006/table">
                <a:tbl>
                  <a:tblPr firstRow="1" firstCol="1" bandRow="1">
                    <a:tableStyleId>{5C22544A-7EE6-4342-B048-85BDC9FD1C3A}</a:tableStyleId>
                  </a:tblPr>
                  <a:tblGrid>
                    <a:gridCol w="4038600">
                      <a:extLst>
                        <a:ext uri="{9D8B030D-6E8A-4147-A177-3AD203B41FA5}">
                          <a16:colId xmlns:a16="http://schemas.microsoft.com/office/drawing/2014/main" val="3505932618"/>
                        </a:ext>
                      </a:extLst>
                    </a:gridCol>
                    <a:gridCol w="76198">
                      <a:extLst>
                        <a:ext uri="{9D8B030D-6E8A-4147-A177-3AD203B41FA5}">
                          <a16:colId xmlns:a16="http://schemas.microsoft.com/office/drawing/2014/main" val="748900231"/>
                        </a:ext>
                      </a:extLst>
                    </a:gridCol>
                  </a:tblGrid>
                  <a:tr h="1678366">
                    <a:tc>
                      <a:txBody>
                        <a:bodyPr/>
                        <a:lstStyle/>
                        <a:p>
                          <a:pPr algn="ctr">
                            <a:spcAft>
                              <a:spcPts val="600"/>
                            </a:spcAft>
                            <a:tabLst>
                              <a:tab pos="1602105" algn="ctr"/>
                              <a:tab pos="3201035" algn="r"/>
                            </a:tabLst>
                          </a:pPr>
                          <a14:m>
                            <m:oMathPara xmlns:m="http://schemas.openxmlformats.org/officeDocument/2006/math">
                              <m:oMathParaPr>
                                <m:jc m:val="centerGroup"/>
                              </m:oMathParaPr>
                              <m:oMath xmlns:m="http://schemas.openxmlformats.org/officeDocument/2006/math">
                                <m:sSub>
                                  <m:sSubPr>
                                    <m:ctrlPr>
                                      <a:rPr lang="es-ES" sz="3200" b="0" i="1" smtClean="0">
                                        <a:solidFill>
                                          <a:schemeClr val="tx1"/>
                                        </a:solidFill>
                                        <a:effectLst/>
                                        <a:latin typeface="Cambria Math" panose="02040503050406030204" pitchFamily="18" charset="0"/>
                                      </a:rPr>
                                    </m:ctrlPr>
                                  </m:sSubPr>
                                  <m:e>
                                    <m:r>
                                      <m:rPr>
                                        <m:sty m:val="p"/>
                                      </m:rPr>
                                      <a:rPr lang="es-ES" sz="3200" b="0" i="0" smtClean="0">
                                        <a:solidFill>
                                          <a:schemeClr val="tx1"/>
                                        </a:solidFill>
                                        <a:effectLst/>
                                        <a:latin typeface="Cambria Math" panose="02040503050406030204" pitchFamily="18" charset="0"/>
                                      </a:rPr>
                                      <m:t>P</m:t>
                                    </m:r>
                                  </m:e>
                                  <m:sub>
                                    <m:r>
                                      <m:rPr>
                                        <m:sty m:val="p"/>
                                      </m:rPr>
                                      <a:rPr lang="es-ES" sz="3200" b="0" i="0" smtClean="0">
                                        <a:solidFill>
                                          <a:schemeClr val="tx1"/>
                                        </a:solidFill>
                                        <a:effectLst/>
                                        <a:latin typeface="Cambria Math" panose="02040503050406030204" pitchFamily="18" charset="0"/>
                                      </a:rPr>
                                      <m:t>loss</m:t>
                                    </m:r>
                                  </m:sub>
                                </m:sSub>
                                <m:r>
                                  <a:rPr lang="en-GB" sz="3200">
                                    <a:solidFill>
                                      <a:schemeClr val="tx1"/>
                                    </a:solidFill>
                                    <a:effectLst/>
                                    <a:latin typeface="Cambria Math" panose="02040503050406030204" pitchFamily="18" charset="0"/>
                                  </a:rPr>
                                  <m:t>=</m:t>
                                </m:r>
                                <m:nary>
                                  <m:naryPr>
                                    <m:chr m:val="∑"/>
                                    <m:subHide m:val="on"/>
                                    <m:supHide m:val="on"/>
                                    <m:ctrlPr>
                                      <a:rPr lang="en-GB" sz="3200" b="0" i="1" smtClean="0">
                                        <a:solidFill>
                                          <a:schemeClr val="tx1"/>
                                        </a:solidFill>
                                        <a:effectLst/>
                                        <a:latin typeface="Cambria Math" panose="02040503050406030204" pitchFamily="18" charset="0"/>
                                      </a:rPr>
                                    </m:ctrlPr>
                                  </m:naryPr>
                                  <m:sub/>
                                  <m:sup/>
                                  <m:e>
                                    <m:sSub>
                                      <m:sSubPr>
                                        <m:ctrlPr>
                                          <a:rPr lang="es-ES" sz="3200" b="0" i="1" smtClean="0">
                                            <a:solidFill>
                                              <a:schemeClr val="tx1"/>
                                            </a:solidFill>
                                            <a:effectLst/>
                                            <a:latin typeface="Cambria Math" panose="02040503050406030204" pitchFamily="18" charset="0"/>
                                          </a:rPr>
                                        </m:ctrlPr>
                                      </m:sSubPr>
                                      <m:e>
                                        <m:r>
                                          <a:rPr lang="es-ES" sz="3200" b="0" i="1" smtClean="0">
                                            <a:solidFill>
                                              <a:schemeClr val="tx1"/>
                                            </a:solidFill>
                                            <a:effectLst/>
                                            <a:latin typeface="Cambria Math" panose="02040503050406030204" pitchFamily="18" charset="0"/>
                                          </a:rPr>
                                          <m:t>𝐷</m:t>
                                        </m:r>
                                      </m:e>
                                      <m:sub>
                                        <m:r>
                                          <a:rPr lang="es-ES" sz="3200" b="0" i="1" smtClean="0">
                                            <a:solidFill>
                                              <a:schemeClr val="tx1"/>
                                            </a:solidFill>
                                            <a:effectLst/>
                                            <a:latin typeface="Cambria Math" panose="02040503050406030204" pitchFamily="18" charset="0"/>
                                          </a:rPr>
                                          <m:t>𝑖</m:t>
                                        </m:r>
                                      </m:sub>
                                    </m:sSub>
                                    <m:r>
                                      <a:rPr lang="es-ES" sz="3200" b="0" i="1" smtClean="0">
                                        <a:solidFill>
                                          <a:schemeClr val="tx1"/>
                                        </a:solidFill>
                                        <a:effectLst/>
                                        <a:latin typeface="Cambria Math" panose="02040503050406030204" pitchFamily="18" charset="0"/>
                                      </a:rPr>
                                      <m:t>·</m:t>
                                    </m:r>
                                    <m:sSub>
                                      <m:sSubPr>
                                        <m:ctrlPr>
                                          <a:rPr lang="es-ES" sz="3200" b="0" i="1" smtClean="0">
                                            <a:solidFill>
                                              <a:schemeClr val="tx1"/>
                                            </a:solidFill>
                                            <a:effectLst/>
                                            <a:latin typeface="Cambria Math" panose="02040503050406030204" pitchFamily="18" charset="0"/>
                                          </a:rPr>
                                        </m:ctrlPr>
                                      </m:sSubPr>
                                      <m:e>
                                        <m:r>
                                          <a:rPr lang="es-ES" sz="3200" b="0" i="1" smtClean="0">
                                            <a:solidFill>
                                              <a:schemeClr val="tx1"/>
                                            </a:solidFill>
                                            <a:effectLst/>
                                            <a:latin typeface="Cambria Math" panose="02040503050406030204" pitchFamily="18" charset="0"/>
                                          </a:rPr>
                                          <m:t>𝑃</m:t>
                                        </m:r>
                                      </m:e>
                                      <m:sub>
                                        <m:r>
                                          <a:rPr lang="es-ES" sz="3200" b="0" i="1" smtClean="0">
                                            <a:solidFill>
                                              <a:schemeClr val="tx1"/>
                                            </a:solidFill>
                                            <a:effectLst/>
                                            <a:latin typeface="Cambria Math" panose="02040503050406030204" pitchFamily="18" charset="0"/>
                                          </a:rPr>
                                          <m:t>𝑖</m:t>
                                        </m:r>
                                      </m:sub>
                                    </m:sSub>
                                  </m:e>
                                </m:nary>
                              </m:oMath>
                            </m:oMathPara>
                          </a14:m>
                          <a:endParaRPr lang="es-ES" sz="2800" b="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3294" marB="33294" anchor="ctr">
                        <a:noFill/>
                      </a:tcPr>
                    </a:tc>
                    <a:tc>
                      <a:txBody>
                        <a:bodyPr/>
                        <a:lstStyle/>
                        <a:p>
                          <a:pPr indent="180340" algn="r">
                            <a:spcAft>
                              <a:spcPts val="600"/>
                            </a:spcAft>
                          </a:pPr>
                          <a:endParaRPr lang="es-ES" sz="2800" b="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3294" marB="33294" anchor="ctr">
                        <a:noFill/>
                      </a:tcPr>
                    </a:tc>
                    <a:extLst>
                      <a:ext uri="{0D108BD9-81ED-4DB2-BD59-A6C34878D82A}">
                        <a16:rowId xmlns:a16="http://schemas.microsoft.com/office/drawing/2014/main" val="2098443826"/>
                      </a:ext>
                    </a:extLst>
                  </a:tr>
                </a:tbl>
              </a:graphicData>
            </a:graphic>
          </p:graphicFrame>
        </mc:Choice>
        <mc:Fallback xmlns="">
          <p:graphicFrame>
            <p:nvGraphicFramePr>
              <p:cNvPr id="57" name="Tabla 56">
                <a:extLst>
                  <a:ext uri="{FF2B5EF4-FFF2-40B4-BE49-F238E27FC236}">
                    <a16:creationId xmlns:a16="http://schemas.microsoft.com/office/drawing/2014/main" id="{DA7B0E14-999F-03C0-2ACF-CB61E94FC2C6}"/>
                  </a:ext>
                </a:extLst>
              </p:cNvPr>
              <p:cNvGraphicFramePr>
                <a:graphicFrameLocks noGrp="1"/>
              </p:cNvGraphicFramePr>
              <p:nvPr>
                <p:extLst>
                  <p:ext uri="{D42A27DB-BD31-4B8C-83A1-F6EECF244321}">
                    <p14:modId xmlns:p14="http://schemas.microsoft.com/office/powerpoint/2010/main" val="421000848"/>
                  </p:ext>
                </p:extLst>
              </p:nvPr>
            </p:nvGraphicFramePr>
            <p:xfrm>
              <a:off x="24965377" y="18052889"/>
              <a:ext cx="4114798" cy="1678366"/>
            </p:xfrm>
            <a:graphic>
              <a:graphicData uri="http://schemas.openxmlformats.org/drawingml/2006/table">
                <a:tbl>
                  <a:tblPr firstRow="1" firstCol="1" bandRow="1">
                    <a:tableStyleId>{5C22544A-7EE6-4342-B048-85BDC9FD1C3A}</a:tableStyleId>
                  </a:tblPr>
                  <a:tblGrid>
                    <a:gridCol w="4038600">
                      <a:extLst>
                        <a:ext uri="{9D8B030D-6E8A-4147-A177-3AD203B41FA5}">
                          <a16:colId xmlns:a16="http://schemas.microsoft.com/office/drawing/2014/main" val="3505932618"/>
                        </a:ext>
                      </a:extLst>
                    </a:gridCol>
                    <a:gridCol w="76198">
                      <a:extLst>
                        <a:ext uri="{9D8B030D-6E8A-4147-A177-3AD203B41FA5}">
                          <a16:colId xmlns:a16="http://schemas.microsoft.com/office/drawing/2014/main" val="748900231"/>
                        </a:ext>
                      </a:extLst>
                    </a:gridCol>
                  </a:tblGrid>
                  <a:tr h="1678366">
                    <a:tc>
                      <a:txBody>
                        <a:bodyPr/>
                        <a:lstStyle/>
                        <a:p>
                          <a:endParaRPr lang="es-ES"/>
                        </a:p>
                      </a:txBody>
                      <a:tcPr marL="0" marR="0" marT="33294" marB="33294" anchor="ctr">
                        <a:blipFill>
                          <a:blip r:embed="rId14"/>
                          <a:stretch>
                            <a:fillRect l="-151" t="-362" r="-2564" b="-1449"/>
                          </a:stretch>
                        </a:blipFill>
                      </a:tcPr>
                    </a:tc>
                    <a:tc>
                      <a:txBody>
                        <a:bodyPr/>
                        <a:lstStyle/>
                        <a:p>
                          <a:pPr indent="180340" algn="r">
                            <a:spcAft>
                              <a:spcPts val="600"/>
                            </a:spcAft>
                          </a:pPr>
                          <a:endParaRPr lang="es-ES" sz="2800" b="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3294" marB="33294" anchor="ctr">
                        <a:noFill/>
                      </a:tcPr>
                    </a:tc>
                    <a:extLst>
                      <a:ext uri="{0D108BD9-81ED-4DB2-BD59-A6C34878D82A}">
                        <a16:rowId xmlns:a16="http://schemas.microsoft.com/office/drawing/2014/main" val="2098443826"/>
                      </a:ext>
                    </a:extLst>
                  </a:tr>
                </a:tbl>
              </a:graphicData>
            </a:graphic>
          </p:graphicFrame>
        </mc:Fallback>
      </mc:AlternateContent>
      <p:pic>
        <p:nvPicPr>
          <p:cNvPr id="58" name="Imagen 57">
            <a:extLst>
              <a:ext uri="{FF2B5EF4-FFF2-40B4-BE49-F238E27FC236}">
                <a16:creationId xmlns:a16="http://schemas.microsoft.com/office/drawing/2014/main" id="{2E92ABFA-C6D9-E8E6-EAC2-6BBD873B2081}"/>
              </a:ext>
            </a:extLst>
          </p:cNvPr>
          <p:cNvPicPr>
            <a:picLocks noChangeAspect="1"/>
          </p:cNvPicPr>
          <p:nvPr/>
        </p:nvPicPr>
        <p:blipFill>
          <a:blip r:embed="rId15"/>
          <a:stretch>
            <a:fillRect/>
          </a:stretch>
        </p:blipFill>
        <p:spPr>
          <a:xfrm>
            <a:off x="25204994" y="15659920"/>
            <a:ext cx="3413499" cy="2298799"/>
          </a:xfrm>
          <a:prstGeom prst="rect">
            <a:avLst/>
          </a:prstGeom>
        </p:spPr>
      </p:pic>
      <p:grpSp>
        <p:nvGrpSpPr>
          <p:cNvPr id="72" name="Grupo 71">
            <a:extLst>
              <a:ext uri="{FF2B5EF4-FFF2-40B4-BE49-F238E27FC236}">
                <a16:creationId xmlns:a16="http://schemas.microsoft.com/office/drawing/2014/main" id="{E2DC94E4-8727-7474-EAFB-F6F887AA56BA}"/>
              </a:ext>
            </a:extLst>
          </p:cNvPr>
          <p:cNvGrpSpPr/>
          <p:nvPr/>
        </p:nvGrpSpPr>
        <p:grpSpPr>
          <a:xfrm>
            <a:off x="13957213" y="27679866"/>
            <a:ext cx="2872899" cy="846109"/>
            <a:chOff x="2760368" y="27769523"/>
            <a:chExt cx="2872899" cy="846109"/>
          </a:xfrm>
        </p:grpSpPr>
        <p:sp>
          <p:nvSpPr>
            <p:cNvPr id="59" name="Título 1">
              <a:extLst>
                <a:ext uri="{FF2B5EF4-FFF2-40B4-BE49-F238E27FC236}">
                  <a16:creationId xmlns:a16="http://schemas.microsoft.com/office/drawing/2014/main" id="{E38482EB-69F7-20E9-B8D9-B17BB5A1D551}"/>
                </a:ext>
              </a:extLst>
            </p:cNvPr>
            <p:cNvSpPr txBox="1">
              <a:spLocks/>
            </p:cNvSpPr>
            <p:nvPr/>
          </p:nvSpPr>
          <p:spPr>
            <a:xfrm>
              <a:off x="2760368" y="27769523"/>
              <a:ext cx="2872899" cy="846109"/>
            </a:xfrm>
            <a:prstGeom prst="rect">
              <a:avLst/>
            </a:prstGeom>
          </p:spPr>
          <p:txBody>
            <a:bodyPr vert="horz" lIns="208639" tIns="104319" rIns="208639" bIns="104319" rtlCol="0" anchor="ctr">
              <a:noAutofit/>
            </a:bodyPr>
            <a:lstStyle>
              <a:lvl1pPr algn="ctr" defTabSz="1043193" rtl="0" eaLnBrk="1" latinLnBrk="0" hangingPunct="1">
                <a:spcBef>
                  <a:spcPct val="0"/>
                </a:spcBef>
                <a:buNone/>
                <a:defRPr sz="10000" kern="1200">
                  <a:solidFill>
                    <a:schemeClr val="tx1"/>
                  </a:solidFill>
                  <a:latin typeface="+mj-lt"/>
                  <a:ea typeface="+mj-ea"/>
                  <a:cs typeface="+mj-cs"/>
                </a:defRPr>
              </a:lvl1pPr>
            </a:lstStyle>
            <a:p>
              <a:pPr algn="l">
                <a:lnSpc>
                  <a:spcPct val="110000"/>
                </a:lnSpc>
              </a:pPr>
              <a:r>
                <a:rPr lang="es-ES" sz="4000" b="1" dirty="0">
                  <a:solidFill>
                    <a:srgbClr val="004851"/>
                  </a:solidFill>
                  <a:highlight>
                    <a:srgbClr val="FFFFFF"/>
                  </a:highlight>
                  <a:latin typeface="Arial" panose="020B0604020202020204" pitchFamily="34" charset="0"/>
                  <a:cs typeface="Arial" panose="020B0604020202020204" pitchFamily="34" charset="0"/>
                </a:rPr>
                <a:t>RESULTS</a:t>
              </a:r>
              <a:endParaRPr lang="es-ES" sz="5800" b="1" dirty="0">
                <a:solidFill>
                  <a:srgbClr val="004851"/>
                </a:solidFill>
                <a:highlight>
                  <a:srgbClr val="FFFFFF"/>
                </a:highlight>
                <a:latin typeface="Arial" panose="020B0604020202020204" pitchFamily="34" charset="0"/>
                <a:cs typeface="Arial" panose="020B0604020202020204" pitchFamily="34" charset="0"/>
              </a:endParaRPr>
            </a:p>
          </p:txBody>
        </p:sp>
        <p:sp>
          <p:nvSpPr>
            <p:cNvPr id="60" name="Rectángulo 59">
              <a:extLst>
                <a:ext uri="{FF2B5EF4-FFF2-40B4-BE49-F238E27FC236}">
                  <a16:creationId xmlns:a16="http://schemas.microsoft.com/office/drawing/2014/main" id="{D39C7981-D930-42D3-D756-C59674E620D3}"/>
                </a:ext>
              </a:extLst>
            </p:cNvPr>
            <p:cNvSpPr/>
            <p:nvPr/>
          </p:nvSpPr>
          <p:spPr>
            <a:xfrm>
              <a:off x="2789928" y="27974849"/>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1" name="Rectángulo 60">
              <a:extLst>
                <a:ext uri="{FF2B5EF4-FFF2-40B4-BE49-F238E27FC236}">
                  <a16:creationId xmlns:a16="http://schemas.microsoft.com/office/drawing/2014/main" id="{A6A00081-895F-9D35-9175-5A6FAFDBA239}"/>
                </a:ext>
              </a:extLst>
            </p:cNvPr>
            <p:cNvSpPr/>
            <p:nvPr/>
          </p:nvSpPr>
          <p:spPr>
            <a:xfrm>
              <a:off x="5287893" y="27939515"/>
              <a:ext cx="203200" cy="508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mc:AlternateContent xmlns:mc="http://schemas.openxmlformats.org/markup-compatibility/2006" xmlns:a14="http://schemas.microsoft.com/office/drawing/2010/main">
        <mc:Choice Requires="a14">
          <p:graphicFrame>
            <p:nvGraphicFramePr>
              <p:cNvPr id="62" name="Tabla 61">
                <a:extLst>
                  <a:ext uri="{FF2B5EF4-FFF2-40B4-BE49-F238E27FC236}">
                    <a16:creationId xmlns:a16="http://schemas.microsoft.com/office/drawing/2014/main" id="{F014BAC9-6D9F-FCA8-9C17-AF17A6747785}"/>
                  </a:ext>
                </a:extLst>
              </p:cNvPr>
              <p:cNvGraphicFramePr>
                <a:graphicFrameLocks noGrp="1"/>
              </p:cNvGraphicFramePr>
              <p:nvPr>
                <p:extLst>
                  <p:ext uri="{D42A27DB-BD31-4B8C-83A1-F6EECF244321}">
                    <p14:modId xmlns:p14="http://schemas.microsoft.com/office/powerpoint/2010/main" val="1602741557"/>
                  </p:ext>
                </p:extLst>
              </p:nvPr>
            </p:nvGraphicFramePr>
            <p:xfrm>
              <a:off x="16156370" y="21457917"/>
              <a:ext cx="5544100" cy="4311650"/>
            </p:xfrm>
            <a:graphic>
              <a:graphicData uri="http://schemas.openxmlformats.org/drawingml/2006/table">
                <a:tbl>
                  <a:tblPr firstRow="1" firstCol="1" bandRow="1">
                    <a:tableStyleId>{5C22544A-7EE6-4342-B048-85BDC9FD1C3A}</a:tableStyleId>
                  </a:tblPr>
                  <a:tblGrid>
                    <a:gridCol w="4961753">
                      <a:extLst>
                        <a:ext uri="{9D8B030D-6E8A-4147-A177-3AD203B41FA5}">
                          <a16:colId xmlns:a16="http://schemas.microsoft.com/office/drawing/2014/main" val="761226699"/>
                        </a:ext>
                      </a:extLst>
                    </a:gridCol>
                    <a:gridCol w="582347">
                      <a:extLst>
                        <a:ext uri="{9D8B030D-6E8A-4147-A177-3AD203B41FA5}">
                          <a16:colId xmlns:a16="http://schemas.microsoft.com/office/drawing/2014/main" val="2785732771"/>
                        </a:ext>
                      </a:extLst>
                    </a:gridCol>
                  </a:tblGrid>
                  <a:tr h="1486897">
                    <a:tc>
                      <a:txBody>
                        <a:bodyPr/>
                        <a:lstStyle/>
                        <a:p>
                          <a:pPr algn="ctr">
                            <a:spcAft>
                              <a:spcPts val="600"/>
                            </a:spcAft>
                            <a:tabLst>
                              <a:tab pos="1602105" algn="ctr"/>
                              <a:tab pos="3201035" algn="r"/>
                            </a:tabLst>
                          </a:pPr>
                          <a14:m>
                            <m:oMathPara xmlns:m="http://schemas.openxmlformats.org/officeDocument/2006/math">
                              <m:oMathParaPr>
                                <m:jc m:val="centerGroup"/>
                              </m:oMathParaPr>
                              <m:oMath xmlns:m="http://schemas.openxmlformats.org/officeDocument/2006/math">
                                <m:sSub>
                                  <m:sSubPr>
                                    <m:ctrlPr>
                                      <a:rPr lang="es-ES" sz="2800" i="1" smtClean="0">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𝑅</m:t>
                                    </m:r>
                                  </m:e>
                                  <m:sub>
                                    <m:r>
                                      <a:rPr lang="en-GB" sz="2800">
                                        <a:solidFill>
                                          <a:schemeClr val="tx1"/>
                                        </a:solidFill>
                                        <a:effectLst/>
                                        <a:latin typeface="Cambria Math" panose="02040503050406030204" pitchFamily="18" charset="0"/>
                                        <a:ea typeface="Cambria Math" panose="02040503050406030204" pitchFamily="18" charset="0"/>
                                      </a:rPr>
                                      <m:t>𝑥</m:t>
                                    </m:r>
                                  </m:sub>
                                </m:sSub>
                                <m:r>
                                  <a:rPr lang="en-GB" sz="2800">
                                    <a:solidFill>
                                      <a:schemeClr val="tx1"/>
                                    </a:solidFill>
                                    <a:effectLst/>
                                    <a:latin typeface="Cambria Math" panose="02040503050406030204" pitchFamily="18" charset="0"/>
                                    <a:ea typeface="Cambria Math" panose="02040503050406030204" pitchFamily="18" charset="0"/>
                                  </a:rPr>
                                  <m:t>=</m:t>
                                </m:r>
                                <m:r>
                                  <a:rPr lang="es-ES" sz="2800" b="1" i="1" smtClean="0">
                                    <a:solidFill>
                                      <a:schemeClr val="tx1"/>
                                    </a:solidFill>
                                    <a:effectLst/>
                                    <a:latin typeface="Cambria Math" panose="02040503050406030204" pitchFamily="18" charset="0"/>
                                    <a:ea typeface="Cambria Math" panose="02040503050406030204" pitchFamily="18" charset="0"/>
                                  </a:rPr>
                                  <m:t> </m:t>
                                </m:r>
                                <m:d>
                                  <m:dPr>
                                    <m:begChr m:val="["/>
                                    <m:endChr m:val="]"/>
                                    <m:ctrlPr>
                                      <a:rPr lang="es-ES" sz="2800" i="1">
                                        <a:solidFill>
                                          <a:schemeClr val="tx1"/>
                                        </a:solidFill>
                                        <a:effectLst/>
                                        <a:latin typeface="Cambria Math" panose="02040503050406030204" pitchFamily="18" charset="0"/>
                                        <a:ea typeface="Cambria Math" panose="02040503050406030204" pitchFamily="18" charset="0"/>
                                      </a:rPr>
                                    </m:ctrlPr>
                                  </m:dPr>
                                  <m:e>
                                    <m:m>
                                      <m:mPr>
                                        <m:plcHide m:val="on"/>
                                        <m:mcs>
                                          <m:mc>
                                            <m:mcPr>
                                              <m:count m:val="3"/>
                                              <m:mcJc m:val="center"/>
                                            </m:mcPr>
                                          </m:mc>
                                        </m:mcs>
                                        <m:ctrlPr>
                                          <a:rPr lang="es-ES" sz="2800" i="1">
                                            <a:solidFill>
                                              <a:schemeClr val="tx1"/>
                                            </a:solidFill>
                                            <a:effectLst/>
                                            <a:latin typeface="Cambria Math" panose="02040503050406030204" pitchFamily="18" charset="0"/>
                                            <a:ea typeface="Cambria Math" panose="02040503050406030204" pitchFamily="18" charset="0"/>
                                          </a:rPr>
                                        </m:ctrlPr>
                                      </m:mPr>
                                      <m:mr>
                                        <m:e>
                                          <m:r>
                                            <a:rPr lang="en-GB" sz="2800">
                                              <a:solidFill>
                                                <a:schemeClr val="tx1"/>
                                              </a:solidFill>
                                              <a:effectLst/>
                                              <a:latin typeface="Cambria Math" panose="02040503050406030204" pitchFamily="18" charset="0"/>
                                              <a:ea typeface="Cambria Math" panose="02040503050406030204" pitchFamily="18" charset="0"/>
                                            </a:rPr>
                                            <m:t>1</m:t>
                                          </m:r>
                                        </m:e>
                                        <m:e>
                                          <m:r>
                                            <a:rPr lang="en-GB" sz="2800">
                                              <a:solidFill>
                                                <a:schemeClr val="tx1"/>
                                              </a:solidFill>
                                              <a:effectLst/>
                                              <a:latin typeface="Cambria Math" panose="02040503050406030204" pitchFamily="18" charset="0"/>
                                              <a:ea typeface="Cambria Math" panose="02040503050406030204" pitchFamily="18" charset="0"/>
                                            </a:rPr>
                                            <m:t>0</m:t>
                                          </m:r>
                                        </m:e>
                                        <m:e>
                                          <m:r>
                                            <a:rPr lang="en-GB" sz="2800">
                                              <a:solidFill>
                                                <a:schemeClr val="tx1"/>
                                              </a:solidFill>
                                              <a:effectLst/>
                                              <a:latin typeface="Cambria Math" panose="02040503050406030204" pitchFamily="18" charset="0"/>
                                              <a:ea typeface="Cambria Math" panose="02040503050406030204" pitchFamily="18" charset="0"/>
                                            </a:rPr>
                                            <m:t>0</m:t>
                                          </m:r>
                                        </m:e>
                                      </m:mr>
                                      <m:mr>
                                        <m:e>
                                          <m:r>
                                            <a:rPr lang="en-GB" sz="2800">
                                              <a:solidFill>
                                                <a:schemeClr val="tx1"/>
                                              </a:solidFill>
                                              <a:effectLst/>
                                              <a:latin typeface="Cambria Math" panose="02040503050406030204" pitchFamily="18" charset="0"/>
                                              <a:ea typeface="Cambria Math" panose="02040503050406030204" pitchFamily="18" charset="0"/>
                                            </a:rPr>
                                            <m:t>0</m:t>
                                          </m:r>
                                        </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cos</m:t>
                                                  </m:r>
                                                </m:fName>
                                                <m:e>
                                                  <m:r>
                                                    <a:rPr lang="en-GB" sz="2800">
                                                      <a:solidFill>
                                                        <a:schemeClr val="tx1"/>
                                                      </a:solidFill>
                                                      <a:effectLst/>
                                                      <a:latin typeface="Cambria Math" panose="02040503050406030204" pitchFamily="18" charset="0"/>
                                                      <a:ea typeface="Cambria Math" panose="02040503050406030204" pitchFamily="18" charset="0"/>
                                                    </a:rPr>
                                                    <m:t>𝜃</m:t>
                                                  </m:r>
                                                </m:e>
                                              </m:func>
                                            </m:e>
                                            <m:sub>
                                              <m:r>
                                                <a:rPr lang="en-GB" sz="2800">
                                                  <a:solidFill>
                                                    <a:schemeClr val="tx1"/>
                                                  </a:solidFill>
                                                  <a:effectLst/>
                                                  <a:latin typeface="Cambria Math" panose="02040503050406030204" pitchFamily="18" charset="0"/>
                                                  <a:ea typeface="Cambria Math" panose="02040503050406030204" pitchFamily="18" charset="0"/>
                                                </a:rPr>
                                                <m:t>𝑥</m:t>
                                              </m:r>
                                            </m:sub>
                                          </m:sSub>
                                        </m:e>
                                        <m:e>
                                          <m:r>
                                            <a:rPr lang="en-GB" sz="2800">
                                              <a:solidFill>
                                                <a:schemeClr val="tx1"/>
                                              </a:solidFill>
                                              <a:effectLst/>
                                              <a:latin typeface="Cambria Math" panose="02040503050406030204" pitchFamily="18" charset="0"/>
                                              <a:ea typeface="Cambria Math" panose="02040503050406030204" pitchFamily="18" charset="0"/>
                                            </a:rPr>
                                            <m:t>−</m:t>
                                          </m:r>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sin</m:t>
                                              </m:r>
                                            </m:fNa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𝜃</m:t>
                                                  </m:r>
                                                </m:e>
                                                <m:sub>
                                                  <m:r>
                                                    <a:rPr lang="en-GB" sz="2800">
                                                      <a:solidFill>
                                                        <a:schemeClr val="tx1"/>
                                                      </a:solidFill>
                                                      <a:effectLst/>
                                                      <a:latin typeface="Cambria Math" panose="02040503050406030204" pitchFamily="18" charset="0"/>
                                                      <a:ea typeface="Cambria Math" panose="02040503050406030204" pitchFamily="18" charset="0"/>
                                                    </a:rPr>
                                                    <m:t>𝑥</m:t>
                                                  </m:r>
                                                </m:sub>
                                              </m:sSub>
                                            </m:e>
                                          </m:func>
                                        </m:e>
                                      </m:mr>
                                      <m:mr>
                                        <m:e>
                                          <m:r>
                                            <a:rPr lang="en-GB" sz="2800">
                                              <a:solidFill>
                                                <a:schemeClr val="tx1"/>
                                              </a:solidFill>
                                              <a:effectLst/>
                                              <a:latin typeface="Cambria Math" panose="02040503050406030204" pitchFamily="18" charset="0"/>
                                              <a:ea typeface="Cambria Math" panose="02040503050406030204" pitchFamily="18" charset="0"/>
                                            </a:rPr>
                                            <m:t>0</m:t>
                                          </m:r>
                                        </m:e>
                                        <m:e>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sin</m:t>
                                              </m:r>
                                            </m:fNa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𝜃</m:t>
                                                  </m:r>
                                                </m:e>
                                                <m:sub>
                                                  <m:r>
                                                    <a:rPr lang="en-GB" sz="2800">
                                                      <a:solidFill>
                                                        <a:schemeClr val="tx1"/>
                                                      </a:solidFill>
                                                      <a:effectLst/>
                                                      <a:latin typeface="Cambria Math" panose="02040503050406030204" pitchFamily="18" charset="0"/>
                                                      <a:ea typeface="Cambria Math" panose="02040503050406030204" pitchFamily="18" charset="0"/>
                                                    </a:rPr>
                                                    <m:t>𝑥</m:t>
                                                  </m:r>
                                                </m:sub>
                                              </m:sSub>
                                            </m:e>
                                          </m:func>
                                        </m:e>
                                        <m:e>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cos</m:t>
                                              </m:r>
                                            </m:fNa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𝜃</m:t>
                                                  </m:r>
                                                </m:e>
                                                <m:sub>
                                                  <m:r>
                                                    <a:rPr lang="en-GB" sz="2800">
                                                      <a:solidFill>
                                                        <a:schemeClr val="tx1"/>
                                                      </a:solidFill>
                                                      <a:effectLst/>
                                                      <a:latin typeface="Cambria Math" panose="02040503050406030204" pitchFamily="18" charset="0"/>
                                                      <a:ea typeface="Cambria Math" panose="02040503050406030204" pitchFamily="18" charset="0"/>
                                                    </a:rPr>
                                                    <m:t>𝑥</m:t>
                                                  </m:r>
                                                </m:sub>
                                              </m:sSub>
                                            </m:e>
                                          </m:func>
                                        </m:e>
                                      </m:mr>
                                    </m:m>
                                  </m:e>
                                </m:d>
                              </m:oMath>
                            </m:oMathPara>
                          </a14:m>
                          <a:endParaRPr lang="es-ES" sz="2800" dirty="0">
                            <a:solidFill>
                              <a:schemeClr val="tx1"/>
                            </a:solidFill>
                            <a:effectLst/>
                            <a:latin typeface="Helvetica" panose="020B0604020202020204" pitchFamily="34" charset="0"/>
                            <a:ea typeface="Cambria Math" panose="02040503050406030204" pitchFamily="18" charset="0"/>
                            <a:cs typeface="Helvetica" panose="020B0604020202020204" pitchFamily="34" charset="0"/>
                          </a:endParaRPr>
                        </a:p>
                      </a:txBody>
                      <a:tcPr marL="0" marR="0" marT="36195" marB="36195" anchor="ctr">
                        <a:noFill/>
                      </a:tcPr>
                    </a:tc>
                    <a:tc>
                      <a:txBody>
                        <a:bodyPr/>
                        <a:lstStyle/>
                        <a:p>
                          <a:pPr indent="180340" algn="r">
                            <a:spcAft>
                              <a:spcPts val="600"/>
                            </a:spcAft>
                          </a:pPr>
                          <a:endParaRPr lang="es-ES" sz="2800" b="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6195" marB="36195" anchor="ctr">
                        <a:noFill/>
                      </a:tcPr>
                    </a:tc>
                    <a:extLst>
                      <a:ext uri="{0D108BD9-81ED-4DB2-BD59-A6C34878D82A}">
                        <a16:rowId xmlns:a16="http://schemas.microsoft.com/office/drawing/2014/main" val="389106190"/>
                      </a:ext>
                    </a:extLst>
                  </a:tr>
                  <a:tr h="1486897">
                    <a:tc>
                      <a:txBody>
                        <a:bodyPr/>
                        <a:lstStyle/>
                        <a:p>
                          <a:pPr algn="ctr">
                            <a:spcAft>
                              <a:spcPts val="600"/>
                            </a:spcAft>
                            <a:tabLst>
                              <a:tab pos="1602105" algn="ctr"/>
                              <a:tab pos="3201035" algn="r"/>
                            </a:tabLst>
                          </a:pPr>
                          <a14:m>
                            <m:oMathPara xmlns:m="http://schemas.openxmlformats.org/officeDocument/2006/math">
                              <m:oMathParaPr>
                                <m:jc m:val="centerGroup"/>
                              </m:oMathParaPr>
                              <m:oMath xmlns:m="http://schemas.openxmlformats.org/officeDocument/2006/math">
                                <m:sSub>
                                  <m:sSubPr>
                                    <m:ctrlPr>
                                      <a:rPr lang="es-ES" sz="2800" i="1" smtClean="0">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𝑅</m:t>
                                    </m:r>
                                  </m:e>
                                  <m:sub>
                                    <m:r>
                                      <m:rPr>
                                        <m:sty m:val="p"/>
                                      </m:rPr>
                                      <a:rPr lang="en-GB" sz="2800">
                                        <a:solidFill>
                                          <a:schemeClr val="tx1"/>
                                        </a:solidFill>
                                        <a:effectLst/>
                                        <a:latin typeface="Cambria Math" panose="02040503050406030204" pitchFamily="18" charset="0"/>
                                        <a:ea typeface="Cambria Math" panose="02040503050406030204" pitchFamily="18" charset="0"/>
                                      </a:rPr>
                                      <m:t>y</m:t>
                                    </m:r>
                                  </m:sub>
                                </m:sSub>
                                <m:r>
                                  <a:rPr lang="en-GB" sz="2800">
                                    <a:solidFill>
                                      <a:schemeClr val="tx1"/>
                                    </a:solidFill>
                                    <a:effectLst/>
                                    <a:latin typeface="Cambria Math" panose="02040503050406030204" pitchFamily="18" charset="0"/>
                                    <a:ea typeface="Cambria Math" panose="02040503050406030204" pitchFamily="18" charset="0"/>
                                  </a:rPr>
                                  <m:t>=</m:t>
                                </m:r>
                                <m:r>
                                  <a:rPr lang="es-ES" sz="2800" b="1" i="0" smtClean="0">
                                    <a:solidFill>
                                      <a:schemeClr val="tx1"/>
                                    </a:solidFill>
                                    <a:effectLst/>
                                    <a:latin typeface="Cambria Math" panose="02040503050406030204" pitchFamily="18" charset="0"/>
                                    <a:ea typeface="Cambria Math" panose="02040503050406030204" pitchFamily="18" charset="0"/>
                                  </a:rPr>
                                  <m:t> </m:t>
                                </m:r>
                                <m:d>
                                  <m:dPr>
                                    <m:begChr m:val="["/>
                                    <m:endChr m:val="]"/>
                                    <m:ctrlPr>
                                      <a:rPr lang="es-ES" sz="2800" i="1">
                                        <a:solidFill>
                                          <a:schemeClr val="tx1"/>
                                        </a:solidFill>
                                        <a:effectLst/>
                                        <a:latin typeface="Cambria Math" panose="02040503050406030204" pitchFamily="18" charset="0"/>
                                        <a:ea typeface="Cambria Math" panose="02040503050406030204" pitchFamily="18" charset="0"/>
                                      </a:rPr>
                                    </m:ctrlPr>
                                  </m:dPr>
                                  <m:e>
                                    <m:m>
                                      <m:mPr>
                                        <m:plcHide m:val="on"/>
                                        <m:mcs>
                                          <m:mc>
                                            <m:mcPr>
                                              <m:count m:val="3"/>
                                              <m:mcJc m:val="center"/>
                                            </m:mcPr>
                                          </m:mc>
                                        </m:mcs>
                                        <m:ctrlPr>
                                          <a:rPr lang="es-ES" sz="2800" i="1">
                                            <a:solidFill>
                                              <a:schemeClr val="tx1"/>
                                            </a:solidFill>
                                            <a:effectLst/>
                                            <a:latin typeface="Cambria Math" panose="02040503050406030204" pitchFamily="18" charset="0"/>
                                            <a:ea typeface="Cambria Math" panose="02040503050406030204" pitchFamily="18" charset="0"/>
                                          </a:rPr>
                                        </m:ctrlPr>
                                      </m:mPr>
                                      <m:mr>
                                        <m:e>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cos</m:t>
                                              </m:r>
                                            </m:fNa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𝜃</m:t>
                                                  </m:r>
                                                </m:e>
                                                <m:sub>
                                                  <m:r>
                                                    <a:rPr lang="en-GB" sz="2800">
                                                      <a:solidFill>
                                                        <a:schemeClr val="tx1"/>
                                                      </a:solidFill>
                                                      <a:effectLst/>
                                                      <a:latin typeface="Cambria Math" panose="02040503050406030204" pitchFamily="18" charset="0"/>
                                                      <a:ea typeface="Cambria Math" panose="02040503050406030204" pitchFamily="18" charset="0"/>
                                                    </a:rPr>
                                                    <m:t>𝑦</m:t>
                                                  </m:r>
                                                </m:sub>
                                              </m:sSub>
                                            </m:e>
                                          </m:func>
                                        </m:e>
                                        <m:e>
                                          <m:r>
                                            <a:rPr lang="en-GB" sz="2800">
                                              <a:solidFill>
                                                <a:schemeClr val="tx1"/>
                                              </a:solidFill>
                                              <a:effectLst/>
                                              <a:latin typeface="Cambria Math" panose="02040503050406030204" pitchFamily="18" charset="0"/>
                                              <a:ea typeface="Cambria Math" panose="02040503050406030204" pitchFamily="18" charset="0"/>
                                            </a:rPr>
                                            <m:t>0</m:t>
                                          </m:r>
                                        </m:e>
                                        <m:e>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sin</m:t>
                                              </m:r>
                                            </m:fNa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𝜃</m:t>
                                                  </m:r>
                                                </m:e>
                                                <m:sub>
                                                  <m:r>
                                                    <a:rPr lang="en-GB" sz="2800">
                                                      <a:solidFill>
                                                        <a:schemeClr val="tx1"/>
                                                      </a:solidFill>
                                                      <a:effectLst/>
                                                      <a:latin typeface="Cambria Math" panose="02040503050406030204" pitchFamily="18" charset="0"/>
                                                      <a:ea typeface="Cambria Math" panose="02040503050406030204" pitchFamily="18" charset="0"/>
                                                    </a:rPr>
                                                    <m:t>𝑦</m:t>
                                                  </m:r>
                                                </m:sub>
                                              </m:sSub>
                                            </m:e>
                                          </m:func>
                                        </m:e>
                                      </m:mr>
                                      <m:mr>
                                        <m:e>
                                          <m:r>
                                            <a:rPr lang="en-GB" sz="2800">
                                              <a:solidFill>
                                                <a:schemeClr val="tx1"/>
                                              </a:solidFill>
                                              <a:effectLst/>
                                              <a:latin typeface="Cambria Math" panose="02040503050406030204" pitchFamily="18" charset="0"/>
                                              <a:ea typeface="Cambria Math" panose="02040503050406030204" pitchFamily="18" charset="0"/>
                                            </a:rPr>
                                            <m:t>0</m:t>
                                          </m:r>
                                        </m:e>
                                        <m:e>
                                          <m:r>
                                            <a:rPr lang="en-GB" sz="2800">
                                              <a:solidFill>
                                                <a:schemeClr val="tx1"/>
                                              </a:solidFill>
                                              <a:effectLst/>
                                              <a:latin typeface="Cambria Math" panose="02040503050406030204" pitchFamily="18" charset="0"/>
                                              <a:ea typeface="Cambria Math" panose="02040503050406030204" pitchFamily="18" charset="0"/>
                                            </a:rPr>
                                            <m:t>1</m:t>
                                          </m:r>
                                        </m:e>
                                        <m:e>
                                          <m:r>
                                            <a:rPr lang="en-GB" sz="2800">
                                              <a:solidFill>
                                                <a:schemeClr val="tx1"/>
                                              </a:solidFill>
                                              <a:effectLst/>
                                              <a:latin typeface="Cambria Math" panose="02040503050406030204" pitchFamily="18" charset="0"/>
                                              <a:ea typeface="Cambria Math" panose="02040503050406030204" pitchFamily="18" charset="0"/>
                                            </a:rPr>
                                            <m:t>0</m:t>
                                          </m:r>
                                        </m:e>
                                      </m:mr>
                                      <m:mr>
                                        <m:e>
                                          <m:r>
                                            <a:rPr lang="en-GB" sz="2800">
                                              <a:solidFill>
                                                <a:schemeClr val="tx1"/>
                                              </a:solidFill>
                                              <a:effectLst/>
                                              <a:latin typeface="Cambria Math" panose="02040503050406030204" pitchFamily="18" charset="0"/>
                                              <a:ea typeface="Cambria Math" panose="02040503050406030204" pitchFamily="18" charset="0"/>
                                            </a:rPr>
                                            <m:t>−</m:t>
                                          </m:r>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sin</m:t>
                                              </m:r>
                                            </m:fNa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𝜃</m:t>
                                                  </m:r>
                                                </m:e>
                                                <m:sub>
                                                  <m:r>
                                                    <a:rPr lang="en-GB" sz="2800">
                                                      <a:solidFill>
                                                        <a:schemeClr val="tx1"/>
                                                      </a:solidFill>
                                                      <a:effectLst/>
                                                      <a:latin typeface="Cambria Math" panose="02040503050406030204" pitchFamily="18" charset="0"/>
                                                      <a:ea typeface="Cambria Math" panose="02040503050406030204" pitchFamily="18" charset="0"/>
                                                    </a:rPr>
                                                    <m:t>𝑦</m:t>
                                                  </m:r>
                                                </m:sub>
                                              </m:sSub>
                                            </m:e>
                                          </m:func>
                                        </m:e>
                                        <m:e>
                                          <m:r>
                                            <a:rPr lang="en-GB" sz="2800">
                                              <a:solidFill>
                                                <a:schemeClr val="tx1"/>
                                              </a:solidFill>
                                              <a:effectLst/>
                                              <a:latin typeface="Cambria Math" panose="02040503050406030204" pitchFamily="18" charset="0"/>
                                              <a:ea typeface="Cambria Math" panose="02040503050406030204" pitchFamily="18" charset="0"/>
                                            </a:rPr>
                                            <m:t>0</m:t>
                                          </m:r>
                                        </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cos</m:t>
                                                  </m:r>
                                                </m:fName>
                                                <m:e>
                                                  <m:r>
                                                    <a:rPr lang="en-GB" sz="2800">
                                                      <a:solidFill>
                                                        <a:schemeClr val="tx1"/>
                                                      </a:solidFill>
                                                      <a:effectLst/>
                                                      <a:latin typeface="Cambria Math" panose="02040503050406030204" pitchFamily="18" charset="0"/>
                                                      <a:ea typeface="Cambria Math" panose="02040503050406030204" pitchFamily="18" charset="0"/>
                                                    </a:rPr>
                                                    <m:t>𝜃</m:t>
                                                  </m:r>
                                                </m:e>
                                              </m:func>
                                            </m:e>
                                            <m:sub>
                                              <m:r>
                                                <a:rPr lang="en-GB" sz="2800">
                                                  <a:solidFill>
                                                    <a:schemeClr val="tx1"/>
                                                  </a:solidFill>
                                                  <a:effectLst/>
                                                  <a:latin typeface="Cambria Math" panose="02040503050406030204" pitchFamily="18" charset="0"/>
                                                  <a:ea typeface="Cambria Math" panose="02040503050406030204" pitchFamily="18" charset="0"/>
                                                </a:rPr>
                                                <m:t>𝑦</m:t>
                                              </m:r>
                                            </m:sub>
                                          </m:sSub>
                                        </m:e>
                                      </m:mr>
                                    </m:m>
                                  </m:e>
                                </m:d>
                              </m:oMath>
                            </m:oMathPara>
                          </a14:m>
                          <a:endParaRPr lang="es-ES" sz="2800" dirty="0">
                            <a:solidFill>
                              <a:schemeClr val="tx1"/>
                            </a:solidFill>
                            <a:effectLst/>
                            <a:latin typeface="Helvetica" panose="020B0604020202020204" pitchFamily="34" charset="0"/>
                            <a:ea typeface="Cambria Math" panose="02040503050406030204" pitchFamily="18" charset="0"/>
                            <a:cs typeface="Helvetica" panose="020B0604020202020204" pitchFamily="34" charset="0"/>
                          </a:endParaRPr>
                        </a:p>
                      </a:txBody>
                      <a:tcPr marL="0" marR="0" marT="36195" marB="36195" anchor="ctr">
                        <a:noFill/>
                      </a:tcPr>
                    </a:tc>
                    <a:tc>
                      <a:txBody>
                        <a:bodyPr/>
                        <a:lstStyle/>
                        <a:p>
                          <a:pPr indent="180340" algn="r">
                            <a:spcAft>
                              <a:spcPts val="600"/>
                            </a:spcAft>
                          </a:pPr>
                          <a:endParaRPr lang="es-ES" sz="280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6195" marB="36195" anchor="ctr">
                        <a:noFill/>
                      </a:tcPr>
                    </a:tc>
                    <a:extLst>
                      <a:ext uri="{0D108BD9-81ED-4DB2-BD59-A6C34878D82A}">
                        <a16:rowId xmlns:a16="http://schemas.microsoft.com/office/drawing/2014/main" val="920019043"/>
                      </a:ext>
                    </a:extLst>
                  </a:tr>
                  <a:tr h="1293405">
                    <a:tc>
                      <a:txBody>
                        <a:bodyPr/>
                        <a:lstStyle/>
                        <a:p>
                          <a:pPr algn="ctr">
                            <a:spcAft>
                              <a:spcPts val="600"/>
                            </a:spcAft>
                            <a:tabLst>
                              <a:tab pos="1602105" algn="ctr"/>
                              <a:tab pos="3201035" algn="r"/>
                            </a:tabLst>
                          </a:pPr>
                          <a14:m>
                            <m:oMathPara xmlns:m="http://schemas.openxmlformats.org/officeDocument/2006/math">
                              <m:oMathParaPr>
                                <m:jc m:val="centerGroup"/>
                              </m:oMathParaPr>
                              <m:oMath xmlns:m="http://schemas.openxmlformats.org/officeDocument/2006/math">
                                <m:sSub>
                                  <m:sSubPr>
                                    <m:ctrlPr>
                                      <a:rPr lang="es-ES" sz="2800" i="1" smtClean="0">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𝑅</m:t>
                                    </m:r>
                                  </m:e>
                                  <m:sub>
                                    <m:r>
                                      <a:rPr lang="en-GB" sz="2800">
                                        <a:solidFill>
                                          <a:schemeClr val="tx1"/>
                                        </a:solidFill>
                                        <a:effectLst/>
                                        <a:latin typeface="Cambria Math" panose="02040503050406030204" pitchFamily="18" charset="0"/>
                                        <a:ea typeface="Cambria Math" panose="02040503050406030204" pitchFamily="18" charset="0"/>
                                      </a:rPr>
                                      <m:t>𝑧</m:t>
                                    </m:r>
                                  </m:sub>
                                </m:sSub>
                                <m:r>
                                  <a:rPr lang="en-GB" sz="2800">
                                    <a:solidFill>
                                      <a:schemeClr val="tx1"/>
                                    </a:solidFill>
                                    <a:effectLst/>
                                    <a:latin typeface="Cambria Math" panose="02040503050406030204" pitchFamily="18" charset="0"/>
                                    <a:ea typeface="Cambria Math" panose="02040503050406030204" pitchFamily="18" charset="0"/>
                                  </a:rPr>
                                  <m:t>=</m:t>
                                </m:r>
                                <m:r>
                                  <a:rPr lang="es-ES" sz="2800" b="1" i="1" smtClean="0">
                                    <a:solidFill>
                                      <a:schemeClr val="tx1"/>
                                    </a:solidFill>
                                    <a:effectLst/>
                                    <a:latin typeface="Cambria Math" panose="02040503050406030204" pitchFamily="18" charset="0"/>
                                    <a:ea typeface="Cambria Math" panose="02040503050406030204" pitchFamily="18" charset="0"/>
                                  </a:rPr>
                                  <m:t> </m:t>
                                </m:r>
                                <m:d>
                                  <m:dPr>
                                    <m:begChr m:val="["/>
                                    <m:endChr m:val="]"/>
                                    <m:ctrlPr>
                                      <a:rPr lang="es-ES" sz="2800" i="1">
                                        <a:solidFill>
                                          <a:schemeClr val="tx1"/>
                                        </a:solidFill>
                                        <a:effectLst/>
                                        <a:latin typeface="Cambria Math" panose="02040503050406030204" pitchFamily="18" charset="0"/>
                                        <a:ea typeface="Cambria Math" panose="02040503050406030204" pitchFamily="18" charset="0"/>
                                      </a:rPr>
                                    </m:ctrlPr>
                                  </m:dPr>
                                  <m:e>
                                    <m:m>
                                      <m:mPr>
                                        <m:plcHide m:val="on"/>
                                        <m:mcs>
                                          <m:mc>
                                            <m:mcPr>
                                              <m:count m:val="3"/>
                                              <m:mcJc m:val="center"/>
                                            </m:mcPr>
                                          </m:mc>
                                        </m:mcs>
                                        <m:ctrlPr>
                                          <a:rPr lang="es-ES" sz="2800" i="1">
                                            <a:solidFill>
                                              <a:schemeClr val="tx1"/>
                                            </a:solidFill>
                                            <a:effectLst/>
                                            <a:latin typeface="Cambria Math" panose="02040503050406030204" pitchFamily="18" charset="0"/>
                                            <a:ea typeface="Cambria Math" panose="02040503050406030204" pitchFamily="18" charset="0"/>
                                          </a:rPr>
                                        </m:ctrlPr>
                                      </m:mPr>
                                      <m:mr>
                                        <m:e>
                                          <m:sSub>
                                            <m:sSubPr>
                                              <m:ctrlPr>
                                                <a:rPr lang="es-ES" sz="2800" i="1">
                                                  <a:solidFill>
                                                    <a:schemeClr val="tx1"/>
                                                  </a:solidFill>
                                                  <a:effectLst/>
                                                  <a:latin typeface="Cambria Math" panose="02040503050406030204" pitchFamily="18" charset="0"/>
                                                  <a:ea typeface="Cambria Math" panose="02040503050406030204" pitchFamily="18" charset="0"/>
                                                </a:rPr>
                                              </m:ctrlPr>
                                            </m:sSubPr>
                                            <m:e>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cos</m:t>
                                                  </m:r>
                                                </m:fName>
                                                <m:e>
                                                  <m:r>
                                                    <a:rPr lang="en-GB" sz="2800">
                                                      <a:solidFill>
                                                        <a:schemeClr val="tx1"/>
                                                      </a:solidFill>
                                                      <a:effectLst/>
                                                      <a:latin typeface="Cambria Math" panose="02040503050406030204" pitchFamily="18" charset="0"/>
                                                      <a:ea typeface="Cambria Math" panose="02040503050406030204" pitchFamily="18" charset="0"/>
                                                    </a:rPr>
                                                    <m:t>𝜃</m:t>
                                                  </m:r>
                                                </m:e>
                                              </m:func>
                                            </m:e>
                                            <m:sub>
                                              <m:r>
                                                <a:rPr lang="en-GB" sz="2800">
                                                  <a:solidFill>
                                                    <a:schemeClr val="tx1"/>
                                                  </a:solidFill>
                                                  <a:effectLst/>
                                                  <a:latin typeface="Cambria Math" panose="02040503050406030204" pitchFamily="18" charset="0"/>
                                                  <a:ea typeface="Cambria Math" panose="02040503050406030204" pitchFamily="18" charset="0"/>
                                                </a:rPr>
                                                <m:t>𝑧</m:t>
                                              </m:r>
                                            </m:sub>
                                          </m:sSub>
                                        </m:e>
                                        <m:e>
                                          <m:r>
                                            <a:rPr lang="en-GB" sz="2800">
                                              <a:solidFill>
                                                <a:schemeClr val="tx1"/>
                                              </a:solidFill>
                                              <a:effectLst/>
                                              <a:latin typeface="Cambria Math" panose="02040503050406030204" pitchFamily="18" charset="0"/>
                                              <a:ea typeface="Cambria Math" panose="02040503050406030204" pitchFamily="18" charset="0"/>
                                            </a:rPr>
                                            <m:t>−</m:t>
                                          </m:r>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sin</m:t>
                                              </m:r>
                                            </m:fNa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𝜃</m:t>
                                                  </m:r>
                                                </m:e>
                                                <m:sub>
                                                  <m:r>
                                                    <a:rPr lang="en-GB" sz="2800">
                                                      <a:solidFill>
                                                        <a:schemeClr val="tx1"/>
                                                      </a:solidFill>
                                                      <a:effectLst/>
                                                      <a:latin typeface="Cambria Math" panose="02040503050406030204" pitchFamily="18" charset="0"/>
                                                      <a:ea typeface="Cambria Math" panose="02040503050406030204" pitchFamily="18" charset="0"/>
                                                    </a:rPr>
                                                    <m:t>𝑧</m:t>
                                                  </m:r>
                                                </m:sub>
                                              </m:sSub>
                                            </m:e>
                                          </m:func>
                                        </m:e>
                                        <m:e>
                                          <m:r>
                                            <a:rPr lang="en-GB" sz="2800">
                                              <a:solidFill>
                                                <a:schemeClr val="tx1"/>
                                              </a:solidFill>
                                              <a:effectLst/>
                                              <a:latin typeface="Cambria Math" panose="02040503050406030204" pitchFamily="18" charset="0"/>
                                              <a:ea typeface="Cambria Math" panose="02040503050406030204" pitchFamily="18" charset="0"/>
                                            </a:rPr>
                                            <m:t>0</m:t>
                                          </m:r>
                                        </m:e>
                                      </m:mr>
                                      <m:mr>
                                        <m:e>
                                          <m:sSub>
                                            <m:sSubPr>
                                              <m:ctrlPr>
                                                <a:rPr lang="es-ES" sz="2800" i="1">
                                                  <a:solidFill>
                                                    <a:schemeClr val="tx1"/>
                                                  </a:solidFill>
                                                  <a:effectLst/>
                                                  <a:latin typeface="Cambria Math" panose="02040503050406030204" pitchFamily="18" charset="0"/>
                                                  <a:ea typeface="Cambria Math" panose="02040503050406030204" pitchFamily="18" charset="0"/>
                                                </a:rPr>
                                              </m:ctrlPr>
                                            </m:sSubPr>
                                            <m:e>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sin</m:t>
                                                  </m:r>
                                                </m:fName>
                                                <m:e>
                                                  <m:r>
                                                    <a:rPr lang="en-GB" sz="2800">
                                                      <a:solidFill>
                                                        <a:schemeClr val="tx1"/>
                                                      </a:solidFill>
                                                      <a:effectLst/>
                                                      <a:latin typeface="Cambria Math" panose="02040503050406030204" pitchFamily="18" charset="0"/>
                                                      <a:ea typeface="Cambria Math" panose="02040503050406030204" pitchFamily="18" charset="0"/>
                                                    </a:rPr>
                                                    <m:t>𝜃</m:t>
                                                  </m:r>
                                                </m:e>
                                              </m:func>
                                            </m:e>
                                            <m:sub>
                                              <m:r>
                                                <a:rPr lang="en-GB" sz="2800">
                                                  <a:solidFill>
                                                    <a:schemeClr val="tx1"/>
                                                  </a:solidFill>
                                                  <a:effectLst/>
                                                  <a:latin typeface="Cambria Math" panose="02040503050406030204" pitchFamily="18" charset="0"/>
                                                  <a:ea typeface="Cambria Math" panose="02040503050406030204" pitchFamily="18" charset="0"/>
                                                </a:rPr>
                                                <m:t>𝑧</m:t>
                                              </m:r>
                                            </m:sub>
                                          </m:sSub>
                                        </m:e>
                                        <m:e>
                                          <m:func>
                                            <m:funcPr>
                                              <m:ctrlPr>
                                                <a:rPr lang="es-ES" sz="2800" i="1">
                                                  <a:solidFill>
                                                    <a:schemeClr val="tx1"/>
                                                  </a:solidFill>
                                                  <a:effectLst/>
                                                  <a:latin typeface="Cambria Math" panose="02040503050406030204" pitchFamily="18" charset="0"/>
                                                  <a:ea typeface="Cambria Math" panose="02040503050406030204" pitchFamily="18" charset="0"/>
                                                </a:rPr>
                                              </m:ctrlPr>
                                            </m:funcPr>
                                            <m:fName>
                                              <m:r>
                                                <m:rPr>
                                                  <m:sty m:val="p"/>
                                                </m:rPr>
                                                <a:rPr lang="en-GB" sz="2800">
                                                  <a:solidFill>
                                                    <a:schemeClr val="tx1"/>
                                                  </a:solidFill>
                                                  <a:effectLst/>
                                                  <a:latin typeface="Cambria Math" panose="02040503050406030204" pitchFamily="18" charset="0"/>
                                                  <a:ea typeface="Cambria Math" panose="02040503050406030204" pitchFamily="18" charset="0"/>
                                                </a:rPr>
                                                <m:t>cos</m:t>
                                              </m:r>
                                            </m:fName>
                                            <m:e>
                                              <m:sSub>
                                                <m:sSubPr>
                                                  <m:ctrlPr>
                                                    <a:rPr lang="es-ES" sz="2800" i="1">
                                                      <a:solidFill>
                                                        <a:schemeClr val="tx1"/>
                                                      </a:solidFill>
                                                      <a:effectLst/>
                                                      <a:latin typeface="Cambria Math" panose="02040503050406030204" pitchFamily="18" charset="0"/>
                                                      <a:ea typeface="Cambria Math" panose="02040503050406030204" pitchFamily="18" charset="0"/>
                                                    </a:rPr>
                                                  </m:ctrlPr>
                                                </m:sSubPr>
                                                <m:e>
                                                  <m:r>
                                                    <a:rPr lang="en-GB" sz="2800">
                                                      <a:solidFill>
                                                        <a:schemeClr val="tx1"/>
                                                      </a:solidFill>
                                                      <a:effectLst/>
                                                      <a:latin typeface="Cambria Math" panose="02040503050406030204" pitchFamily="18" charset="0"/>
                                                      <a:ea typeface="Cambria Math" panose="02040503050406030204" pitchFamily="18" charset="0"/>
                                                    </a:rPr>
                                                    <m:t>𝜃</m:t>
                                                  </m:r>
                                                </m:e>
                                                <m:sub>
                                                  <m:r>
                                                    <a:rPr lang="en-GB" sz="2800">
                                                      <a:solidFill>
                                                        <a:schemeClr val="tx1"/>
                                                      </a:solidFill>
                                                      <a:effectLst/>
                                                      <a:latin typeface="Cambria Math" panose="02040503050406030204" pitchFamily="18" charset="0"/>
                                                      <a:ea typeface="Cambria Math" panose="02040503050406030204" pitchFamily="18" charset="0"/>
                                                    </a:rPr>
                                                    <m:t>𝑧</m:t>
                                                  </m:r>
                                                </m:sub>
                                              </m:sSub>
                                            </m:e>
                                          </m:func>
                                        </m:e>
                                        <m:e>
                                          <m:r>
                                            <a:rPr lang="en-GB" sz="2800">
                                              <a:solidFill>
                                                <a:schemeClr val="tx1"/>
                                              </a:solidFill>
                                              <a:effectLst/>
                                              <a:latin typeface="Cambria Math" panose="02040503050406030204" pitchFamily="18" charset="0"/>
                                              <a:ea typeface="Cambria Math" panose="02040503050406030204" pitchFamily="18" charset="0"/>
                                            </a:rPr>
                                            <m:t>0</m:t>
                                          </m:r>
                                        </m:e>
                                      </m:mr>
                                      <m:mr>
                                        <m:e>
                                          <m:r>
                                            <a:rPr lang="en-GB" sz="2800">
                                              <a:solidFill>
                                                <a:schemeClr val="tx1"/>
                                              </a:solidFill>
                                              <a:effectLst/>
                                              <a:latin typeface="Cambria Math" panose="02040503050406030204" pitchFamily="18" charset="0"/>
                                              <a:ea typeface="Cambria Math" panose="02040503050406030204" pitchFamily="18" charset="0"/>
                                            </a:rPr>
                                            <m:t>0</m:t>
                                          </m:r>
                                        </m:e>
                                        <m:e>
                                          <m:r>
                                            <a:rPr lang="en-GB" sz="2800">
                                              <a:solidFill>
                                                <a:schemeClr val="tx1"/>
                                              </a:solidFill>
                                              <a:effectLst/>
                                              <a:latin typeface="Cambria Math" panose="02040503050406030204" pitchFamily="18" charset="0"/>
                                              <a:ea typeface="Cambria Math" panose="02040503050406030204" pitchFamily="18" charset="0"/>
                                            </a:rPr>
                                            <m:t>0</m:t>
                                          </m:r>
                                        </m:e>
                                        <m:e>
                                          <m:r>
                                            <a:rPr lang="en-GB" sz="2800">
                                              <a:solidFill>
                                                <a:schemeClr val="tx1"/>
                                              </a:solidFill>
                                              <a:effectLst/>
                                              <a:latin typeface="Cambria Math" panose="02040503050406030204" pitchFamily="18" charset="0"/>
                                              <a:ea typeface="Cambria Math" panose="02040503050406030204" pitchFamily="18" charset="0"/>
                                            </a:rPr>
                                            <m:t>1</m:t>
                                          </m:r>
                                        </m:e>
                                      </m:mr>
                                    </m:m>
                                  </m:e>
                                </m:d>
                              </m:oMath>
                            </m:oMathPara>
                          </a14:m>
                          <a:endParaRPr lang="es-ES" sz="2800" dirty="0">
                            <a:solidFill>
                              <a:schemeClr val="tx1"/>
                            </a:solidFill>
                            <a:effectLst/>
                            <a:latin typeface="Helvetica" panose="020B0604020202020204" pitchFamily="34" charset="0"/>
                            <a:ea typeface="Cambria Math" panose="02040503050406030204" pitchFamily="18" charset="0"/>
                            <a:cs typeface="Helvetica" panose="020B0604020202020204" pitchFamily="34" charset="0"/>
                          </a:endParaRPr>
                        </a:p>
                      </a:txBody>
                      <a:tcPr marL="0" marR="0" marT="36195" marB="36195" anchor="ctr">
                        <a:noFill/>
                      </a:tcPr>
                    </a:tc>
                    <a:tc>
                      <a:txBody>
                        <a:bodyPr/>
                        <a:lstStyle/>
                        <a:p>
                          <a:pPr indent="180340" algn="r">
                            <a:spcAft>
                              <a:spcPts val="600"/>
                            </a:spcAft>
                          </a:pPr>
                          <a:endParaRPr lang="es-ES" sz="280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6195" marB="36195" anchor="ctr">
                        <a:noFill/>
                      </a:tcPr>
                    </a:tc>
                    <a:extLst>
                      <a:ext uri="{0D108BD9-81ED-4DB2-BD59-A6C34878D82A}">
                        <a16:rowId xmlns:a16="http://schemas.microsoft.com/office/drawing/2014/main" val="3392723450"/>
                      </a:ext>
                    </a:extLst>
                  </a:tr>
                </a:tbl>
              </a:graphicData>
            </a:graphic>
          </p:graphicFrame>
        </mc:Choice>
        <mc:Fallback xmlns="">
          <p:graphicFrame>
            <p:nvGraphicFramePr>
              <p:cNvPr id="62" name="Tabla 61">
                <a:extLst>
                  <a:ext uri="{FF2B5EF4-FFF2-40B4-BE49-F238E27FC236}">
                    <a16:creationId xmlns:a16="http://schemas.microsoft.com/office/drawing/2014/main" id="{F014BAC9-6D9F-FCA8-9C17-AF17A6747785}"/>
                  </a:ext>
                </a:extLst>
              </p:cNvPr>
              <p:cNvGraphicFramePr>
                <a:graphicFrameLocks noGrp="1"/>
              </p:cNvGraphicFramePr>
              <p:nvPr>
                <p:extLst>
                  <p:ext uri="{D42A27DB-BD31-4B8C-83A1-F6EECF244321}">
                    <p14:modId xmlns:p14="http://schemas.microsoft.com/office/powerpoint/2010/main" val="1602741557"/>
                  </p:ext>
                </p:extLst>
              </p:nvPr>
            </p:nvGraphicFramePr>
            <p:xfrm>
              <a:off x="16156370" y="21457917"/>
              <a:ext cx="5544100" cy="4311650"/>
            </p:xfrm>
            <a:graphic>
              <a:graphicData uri="http://schemas.openxmlformats.org/drawingml/2006/table">
                <a:tbl>
                  <a:tblPr firstRow="1" firstCol="1" bandRow="1">
                    <a:tableStyleId>{5C22544A-7EE6-4342-B048-85BDC9FD1C3A}</a:tableStyleId>
                  </a:tblPr>
                  <a:tblGrid>
                    <a:gridCol w="4961753">
                      <a:extLst>
                        <a:ext uri="{9D8B030D-6E8A-4147-A177-3AD203B41FA5}">
                          <a16:colId xmlns:a16="http://schemas.microsoft.com/office/drawing/2014/main" val="761226699"/>
                        </a:ext>
                      </a:extLst>
                    </a:gridCol>
                    <a:gridCol w="582347">
                      <a:extLst>
                        <a:ext uri="{9D8B030D-6E8A-4147-A177-3AD203B41FA5}">
                          <a16:colId xmlns:a16="http://schemas.microsoft.com/office/drawing/2014/main" val="2785732771"/>
                        </a:ext>
                      </a:extLst>
                    </a:gridCol>
                  </a:tblGrid>
                  <a:tr h="1504823">
                    <a:tc>
                      <a:txBody>
                        <a:bodyPr/>
                        <a:lstStyle/>
                        <a:p>
                          <a:endParaRPr lang="es-ES"/>
                        </a:p>
                      </a:txBody>
                      <a:tcPr marL="0" marR="0" marT="36195" marB="36195" anchor="ctr">
                        <a:blipFill>
                          <a:blip r:embed="rId16"/>
                          <a:stretch>
                            <a:fillRect l="-123" t="-405" r="-12285" b="-187854"/>
                          </a:stretch>
                        </a:blipFill>
                      </a:tcPr>
                    </a:tc>
                    <a:tc>
                      <a:txBody>
                        <a:bodyPr/>
                        <a:lstStyle/>
                        <a:p>
                          <a:pPr indent="180340" algn="r">
                            <a:spcAft>
                              <a:spcPts val="600"/>
                            </a:spcAft>
                          </a:pPr>
                          <a:endParaRPr lang="es-ES" sz="2800" b="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6195" marB="36195" anchor="ctr">
                        <a:noFill/>
                      </a:tcPr>
                    </a:tc>
                    <a:extLst>
                      <a:ext uri="{0D108BD9-81ED-4DB2-BD59-A6C34878D82A}">
                        <a16:rowId xmlns:a16="http://schemas.microsoft.com/office/drawing/2014/main" val="389106190"/>
                      </a:ext>
                    </a:extLst>
                  </a:tr>
                  <a:tr h="1504823">
                    <a:tc>
                      <a:txBody>
                        <a:bodyPr/>
                        <a:lstStyle/>
                        <a:p>
                          <a:endParaRPr lang="es-ES"/>
                        </a:p>
                      </a:txBody>
                      <a:tcPr marL="0" marR="0" marT="36195" marB="36195" anchor="ctr">
                        <a:blipFill>
                          <a:blip r:embed="rId16"/>
                          <a:stretch>
                            <a:fillRect l="-123" t="-100000" r="-12285" b="-87097"/>
                          </a:stretch>
                        </a:blipFill>
                      </a:tcPr>
                    </a:tc>
                    <a:tc>
                      <a:txBody>
                        <a:bodyPr/>
                        <a:lstStyle/>
                        <a:p>
                          <a:pPr indent="180340" algn="r">
                            <a:spcAft>
                              <a:spcPts val="600"/>
                            </a:spcAft>
                          </a:pPr>
                          <a:endParaRPr lang="es-ES" sz="280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6195" marB="36195" anchor="ctr">
                        <a:noFill/>
                      </a:tcPr>
                    </a:tc>
                    <a:extLst>
                      <a:ext uri="{0D108BD9-81ED-4DB2-BD59-A6C34878D82A}">
                        <a16:rowId xmlns:a16="http://schemas.microsoft.com/office/drawing/2014/main" val="920019043"/>
                      </a:ext>
                    </a:extLst>
                  </a:tr>
                  <a:tr h="1302004">
                    <a:tc>
                      <a:txBody>
                        <a:bodyPr/>
                        <a:lstStyle/>
                        <a:p>
                          <a:endParaRPr lang="es-ES"/>
                        </a:p>
                      </a:txBody>
                      <a:tcPr marL="0" marR="0" marT="36195" marB="36195" anchor="ctr">
                        <a:blipFill>
                          <a:blip r:embed="rId16"/>
                          <a:stretch>
                            <a:fillRect l="-123" t="-231776" r="-12285" b="-935"/>
                          </a:stretch>
                        </a:blipFill>
                      </a:tcPr>
                    </a:tc>
                    <a:tc>
                      <a:txBody>
                        <a:bodyPr/>
                        <a:lstStyle/>
                        <a:p>
                          <a:pPr indent="180340" algn="r">
                            <a:spcAft>
                              <a:spcPts val="600"/>
                            </a:spcAft>
                          </a:pPr>
                          <a:endParaRPr lang="es-ES" sz="2800" dirty="0">
                            <a:solidFill>
                              <a:schemeClr val="tx1"/>
                            </a:solidFill>
                            <a:effectLst/>
                            <a:latin typeface="Helvetica" panose="020B0604020202020204" pitchFamily="34" charset="0"/>
                            <a:ea typeface="PMingLiU" panose="02020500000000000000" pitchFamily="18" charset="-120"/>
                            <a:cs typeface="Helvetica" panose="020B0604020202020204" pitchFamily="34" charset="0"/>
                          </a:endParaRPr>
                        </a:p>
                      </a:txBody>
                      <a:tcPr marL="0" marR="0" marT="36195" marB="36195" anchor="ctr">
                        <a:noFill/>
                      </a:tcPr>
                    </a:tc>
                    <a:extLst>
                      <a:ext uri="{0D108BD9-81ED-4DB2-BD59-A6C34878D82A}">
                        <a16:rowId xmlns:a16="http://schemas.microsoft.com/office/drawing/2014/main" val="3392723450"/>
                      </a:ext>
                    </a:extLst>
                  </a:tr>
                </a:tbl>
              </a:graphicData>
            </a:graphic>
          </p:graphicFrame>
        </mc:Fallback>
      </mc:AlternateContent>
      <p:graphicFrame>
        <p:nvGraphicFramePr>
          <p:cNvPr id="63" name="Diagrama 62">
            <a:extLst>
              <a:ext uri="{FF2B5EF4-FFF2-40B4-BE49-F238E27FC236}">
                <a16:creationId xmlns:a16="http://schemas.microsoft.com/office/drawing/2014/main" id="{6B6AD257-B299-2FD7-1924-7CE44CA96CD4}"/>
              </a:ext>
            </a:extLst>
          </p:cNvPr>
          <p:cNvGraphicFramePr/>
          <p:nvPr>
            <p:extLst>
              <p:ext uri="{D42A27DB-BD31-4B8C-83A1-F6EECF244321}">
                <p14:modId xmlns:p14="http://schemas.microsoft.com/office/powerpoint/2010/main" val="852737310"/>
              </p:ext>
            </p:extLst>
          </p:nvPr>
        </p:nvGraphicFramePr>
        <p:xfrm>
          <a:off x="1910353" y="26021649"/>
          <a:ext cx="26660135" cy="1073548"/>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mc:AlternateContent xmlns:mc="http://schemas.openxmlformats.org/markup-compatibility/2006" xmlns:a14="http://schemas.microsoft.com/office/drawing/2010/main">
        <mc:Choice Requires="a14">
          <p:sp>
            <p:nvSpPr>
              <p:cNvPr id="64" name="Diagrama de flujo: disco magnético 63">
                <a:extLst>
                  <a:ext uri="{FF2B5EF4-FFF2-40B4-BE49-F238E27FC236}">
                    <a16:creationId xmlns:a16="http://schemas.microsoft.com/office/drawing/2014/main" id="{213747C3-FF74-3F02-DD90-D8D6BCEF0C11}"/>
                  </a:ext>
                </a:extLst>
              </p:cNvPr>
              <p:cNvSpPr/>
              <p:nvPr/>
            </p:nvSpPr>
            <p:spPr>
              <a:xfrm>
                <a:off x="2816513" y="21326176"/>
                <a:ext cx="4800600" cy="4311650"/>
              </a:xfrm>
              <a:prstGeom prst="flowChartMagneticDisk">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s-ES" sz="3600" i="1" dirty="0" smtClean="0">
                          <a:solidFill>
                            <a:schemeClr val="tx1"/>
                          </a:solidFill>
                          <a:latin typeface="Cambria Math" panose="02040503050406030204" pitchFamily="18" charset="0"/>
                          <a:cs typeface="Helvetica" panose="020B0604020202020204" pitchFamily="34" charset="0"/>
                        </a:rPr>
                        <m:t>𝑃</m:t>
                      </m:r>
                      <m:r>
                        <a:rPr lang="es-ES" sz="3600" i="1" baseline="-25000" dirty="0" smtClean="0">
                          <a:solidFill>
                            <a:schemeClr val="tx1"/>
                          </a:solidFill>
                          <a:latin typeface="Cambria Math" panose="02040503050406030204" pitchFamily="18" charset="0"/>
                          <a:cs typeface="Helvetica" panose="020B0604020202020204" pitchFamily="34" charset="0"/>
                        </a:rPr>
                        <m:t>0,</m:t>
                      </m:r>
                      <m:r>
                        <a:rPr lang="es-ES" sz="3600" i="1" baseline="-25000" dirty="0" smtClean="0">
                          <a:solidFill>
                            <a:schemeClr val="tx1"/>
                          </a:solidFill>
                          <a:latin typeface="Cambria Math" panose="02040503050406030204" pitchFamily="18" charset="0"/>
                          <a:cs typeface="Helvetica" panose="020B0604020202020204" pitchFamily="34" charset="0"/>
                        </a:rPr>
                        <m:t>𝑋</m:t>
                      </m:r>
                      <m:r>
                        <a:rPr lang="es-ES" sz="3600" b="0" i="1" baseline="-25000" dirty="0" smtClean="0">
                          <a:solidFill>
                            <a:schemeClr val="tx1"/>
                          </a:solidFill>
                          <a:latin typeface="Cambria Math" panose="02040503050406030204" pitchFamily="18" charset="0"/>
                          <a:cs typeface="Helvetica" panose="020B0604020202020204" pitchFamily="34" charset="0"/>
                        </a:rPr>
                        <m:t>′</m:t>
                      </m:r>
                      <m:r>
                        <a:rPr lang="es-ES" sz="3600" i="1" dirty="0" smtClean="0">
                          <a:solidFill>
                            <a:schemeClr val="tx1"/>
                          </a:solidFill>
                          <a:latin typeface="Cambria Math" panose="02040503050406030204" pitchFamily="18" charset="0"/>
                          <a:cs typeface="Helvetica" panose="020B0604020202020204" pitchFamily="34" charset="0"/>
                        </a:rPr>
                        <m:t>, </m:t>
                      </m:r>
                      <m:r>
                        <a:rPr lang="es-ES" sz="3600" i="1" dirty="0" smtClean="0">
                          <a:solidFill>
                            <a:schemeClr val="tx1"/>
                          </a:solidFill>
                          <a:latin typeface="Cambria Math" panose="02040503050406030204" pitchFamily="18" charset="0"/>
                          <a:cs typeface="Helvetica" panose="020B0604020202020204" pitchFamily="34" charset="0"/>
                        </a:rPr>
                        <m:t>𝑃</m:t>
                      </m:r>
                      <m:r>
                        <a:rPr lang="es-ES" sz="3600" i="1" baseline="-25000" dirty="0" smtClean="0">
                          <a:solidFill>
                            <a:schemeClr val="tx1"/>
                          </a:solidFill>
                          <a:latin typeface="Cambria Math" panose="02040503050406030204" pitchFamily="18" charset="0"/>
                          <a:cs typeface="Helvetica" panose="020B0604020202020204" pitchFamily="34" charset="0"/>
                        </a:rPr>
                        <m:t>0,</m:t>
                      </m:r>
                      <m:r>
                        <a:rPr lang="es-ES" sz="3600" i="1" baseline="-25000" dirty="0" smtClean="0">
                          <a:solidFill>
                            <a:schemeClr val="tx1"/>
                          </a:solidFill>
                          <a:latin typeface="Cambria Math" panose="02040503050406030204" pitchFamily="18" charset="0"/>
                          <a:cs typeface="Helvetica" panose="020B0604020202020204" pitchFamily="34" charset="0"/>
                        </a:rPr>
                        <m:t>𝑌</m:t>
                      </m:r>
                      <m:r>
                        <a:rPr lang="es-ES" sz="3600" b="0" i="1" baseline="-25000" dirty="0" smtClean="0">
                          <a:solidFill>
                            <a:schemeClr val="tx1"/>
                          </a:solidFill>
                          <a:latin typeface="Cambria Math" panose="02040503050406030204" pitchFamily="18" charset="0"/>
                          <a:cs typeface="Helvetica" panose="020B0604020202020204" pitchFamily="34" charset="0"/>
                        </a:rPr>
                        <m:t>′</m:t>
                      </m:r>
                      <m:r>
                        <a:rPr lang="es-ES" sz="3600" i="1" dirty="0" smtClean="0">
                          <a:solidFill>
                            <a:schemeClr val="tx1"/>
                          </a:solidFill>
                          <a:latin typeface="Cambria Math" panose="02040503050406030204" pitchFamily="18" charset="0"/>
                          <a:cs typeface="Helvetica" panose="020B0604020202020204" pitchFamily="34" charset="0"/>
                        </a:rPr>
                        <m:t>, </m:t>
                      </m:r>
                      <m:r>
                        <a:rPr lang="es-ES" sz="3600" i="1" dirty="0" smtClean="0">
                          <a:solidFill>
                            <a:schemeClr val="tx1"/>
                          </a:solidFill>
                          <a:latin typeface="Cambria Math" panose="02040503050406030204" pitchFamily="18" charset="0"/>
                          <a:cs typeface="Helvetica" panose="020B0604020202020204" pitchFamily="34" charset="0"/>
                        </a:rPr>
                        <m:t>𝑃</m:t>
                      </m:r>
                      <m:r>
                        <a:rPr lang="es-ES" sz="3600" i="1" baseline="-25000" dirty="0" smtClean="0">
                          <a:solidFill>
                            <a:schemeClr val="tx1"/>
                          </a:solidFill>
                          <a:latin typeface="Cambria Math" panose="02040503050406030204" pitchFamily="18" charset="0"/>
                          <a:cs typeface="Helvetica" panose="020B0604020202020204" pitchFamily="34" charset="0"/>
                        </a:rPr>
                        <m:t>1,</m:t>
                      </m:r>
                      <m:r>
                        <a:rPr lang="es-ES" sz="3600" i="1" baseline="-25000" dirty="0" smtClean="0">
                          <a:solidFill>
                            <a:schemeClr val="tx1"/>
                          </a:solidFill>
                          <a:latin typeface="Cambria Math" panose="02040503050406030204" pitchFamily="18" charset="0"/>
                          <a:cs typeface="Helvetica" panose="020B0604020202020204" pitchFamily="34" charset="0"/>
                        </a:rPr>
                        <m:t>𝑋</m:t>
                      </m:r>
                      <m:r>
                        <a:rPr lang="es-ES" sz="3600" b="0" i="1" baseline="-25000" dirty="0" smtClean="0">
                          <a:solidFill>
                            <a:schemeClr val="tx1"/>
                          </a:solidFill>
                          <a:latin typeface="Cambria Math" panose="02040503050406030204" pitchFamily="18" charset="0"/>
                          <a:cs typeface="Helvetica" panose="020B0604020202020204" pitchFamily="34" charset="0"/>
                        </a:rPr>
                        <m:t>′</m:t>
                      </m:r>
                      <m:r>
                        <a:rPr lang="es-ES" sz="3600" i="1" dirty="0" smtClean="0">
                          <a:solidFill>
                            <a:schemeClr val="tx1"/>
                          </a:solidFill>
                          <a:latin typeface="Cambria Math" panose="02040503050406030204" pitchFamily="18" charset="0"/>
                          <a:cs typeface="Helvetica" panose="020B0604020202020204" pitchFamily="34" charset="0"/>
                        </a:rPr>
                        <m:t>, </m:t>
                      </m:r>
                      <m:r>
                        <a:rPr lang="es-ES" sz="3600" i="1" dirty="0" smtClean="0">
                          <a:solidFill>
                            <a:schemeClr val="tx1"/>
                          </a:solidFill>
                          <a:latin typeface="Cambria Math" panose="02040503050406030204" pitchFamily="18" charset="0"/>
                          <a:cs typeface="Helvetica" panose="020B0604020202020204" pitchFamily="34" charset="0"/>
                        </a:rPr>
                        <m:t>𝑃</m:t>
                      </m:r>
                      <m:r>
                        <a:rPr lang="es-ES" sz="3600" i="1" baseline="-25000" dirty="0" smtClean="0">
                          <a:solidFill>
                            <a:schemeClr val="tx1"/>
                          </a:solidFill>
                          <a:latin typeface="Cambria Math" panose="02040503050406030204" pitchFamily="18" charset="0"/>
                          <a:cs typeface="Helvetica" panose="020B0604020202020204" pitchFamily="34" charset="0"/>
                        </a:rPr>
                        <m:t>1,</m:t>
                      </m:r>
                      <m:r>
                        <a:rPr lang="es-ES" sz="3600" i="1" baseline="-25000" dirty="0" smtClean="0">
                          <a:solidFill>
                            <a:schemeClr val="tx1"/>
                          </a:solidFill>
                          <a:latin typeface="Cambria Math" panose="02040503050406030204" pitchFamily="18" charset="0"/>
                          <a:cs typeface="Helvetica" panose="020B0604020202020204" pitchFamily="34" charset="0"/>
                        </a:rPr>
                        <m:t>𝑌</m:t>
                      </m:r>
                      <m:r>
                        <a:rPr lang="es-ES" sz="3600" b="0" i="1" baseline="-25000" dirty="0" smtClean="0">
                          <a:solidFill>
                            <a:schemeClr val="tx1"/>
                          </a:solidFill>
                          <a:latin typeface="Cambria Math" panose="02040503050406030204" pitchFamily="18" charset="0"/>
                          <a:cs typeface="Helvetica" panose="020B0604020202020204" pitchFamily="34" charset="0"/>
                        </a:rPr>
                        <m:t>′</m:t>
                      </m:r>
                      <m:r>
                        <a:rPr lang="es-ES" sz="3600" i="1" dirty="0" smtClean="0">
                          <a:solidFill>
                            <a:schemeClr val="tx1"/>
                          </a:solidFill>
                          <a:latin typeface="Cambria Math" panose="02040503050406030204" pitchFamily="18" charset="0"/>
                          <a:cs typeface="Helvetica" panose="020B0604020202020204" pitchFamily="34" charset="0"/>
                        </a:rPr>
                        <m:t>, </m:t>
                      </m:r>
                    </m:oMath>
                  </m:oMathPara>
                </a14:m>
                <a:endParaRPr lang="es-ES" sz="3600" i="1" dirty="0">
                  <a:solidFill>
                    <a:schemeClr val="tx1"/>
                  </a:solidFill>
                  <a:latin typeface="Cambria Math" panose="02040503050406030204" pitchFamily="18" charset="0"/>
                  <a:cs typeface="Helvetica" panose="020B0604020202020204" pitchFamily="34" charset="0"/>
                </a:endParaRPr>
              </a:p>
              <a:p>
                <a:pPr algn="ctr"/>
                <a14:m>
                  <m:oMathPara xmlns:m="http://schemas.openxmlformats.org/officeDocument/2006/math">
                    <m:oMathParaPr>
                      <m:jc m:val="centerGroup"/>
                    </m:oMathParaPr>
                    <m:oMath xmlns:m="http://schemas.openxmlformats.org/officeDocument/2006/math">
                      <m:r>
                        <a:rPr lang="es-ES" sz="3600" i="1" dirty="0" smtClean="0">
                          <a:solidFill>
                            <a:schemeClr val="tx1"/>
                          </a:solidFill>
                          <a:latin typeface="Cambria Math" panose="02040503050406030204" pitchFamily="18" charset="0"/>
                          <a:cs typeface="Helvetica" panose="020B0604020202020204" pitchFamily="34" charset="0"/>
                        </a:rPr>
                        <m:t>𝑃</m:t>
                      </m:r>
                      <m:r>
                        <a:rPr lang="es-ES" sz="3600" i="1" baseline="-25000" dirty="0" smtClean="0">
                          <a:solidFill>
                            <a:schemeClr val="tx1"/>
                          </a:solidFill>
                          <a:latin typeface="Cambria Math" panose="02040503050406030204" pitchFamily="18" charset="0"/>
                          <a:cs typeface="Helvetica" panose="020B0604020202020204" pitchFamily="34" charset="0"/>
                        </a:rPr>
                        <m:t>2,</m:t>
                      </m:r>
                      <m:r>
                        <a:rPr lang="es-ES" sz="3600" i="1" baseline="-25000" dirty="0" smtClean="0">
                          <a:solidFill>
                            <a:schemeClr val="tx1"/>
                          </a:solidFill>
                          <a:latin typeface="Cambria Math" panose="02040503050406030204" pitchFamily="18" charset="0"/>
                          <a:cs typeface="Helvetica" panose="020B0604020202020204" pitchFamily="34" charset="0"/>
                        </a:rPr>
                        <m:t>𝑋</m:t>
                      </m:r>
                      <m:r>
                        <a:rPr lang="es-ES" sz="3600" b="0" i="1" baseline="-25000" dirty="0" smtClean="0">
                          <a:solidFill>
                            <a:schemeClr val="tx1"/>
                          </a:solidFill>
                          <a:latin typeface="Cambria Math" panose="02040503050406030204" pitchFamily="18" charset="0"/>
                          <a:cs typeface="Helvetica" panose="020B0604020202020204" pitchFamily="34" charset="0"/>
                        </a:rPr>
                        <m:t>′</m:t>
                      </m:r>
                      <m:r>
                        <a:rPr lang="es-ES" sz="3600" i="1" dirty="0" smtClean="0">
                          <a:solidFill>
                            <a:schemeClr val="tx1"/>
                          </a:solidFill>
                          <a:latin typeface="Cambria Math" panose="02040503050406030204" pitchFamily="18" charset="0"/>
                          <a:cs typeface="Helvetica" panose="020B0604020202020204" pitchFamily="34" charset="0"/>
                        </a:rPr>
                        <m:t>, </m:t>
                      </m:r>
                      <m:r>
                        <a:rPr lang="es-ES" sz="3600" i="1" dirty="0" smtClean="0">
                          <a:solidFill>
                            <a:schemeClr val="tx1"/>
                          </a:solidFill>
                          <a:latin typeface="Cambria Math" panose="02040503050406030204" pitchFamily="18" charset="0"/>
                          <a:cs typeface="Helvetica" panose="020B0604020202020204" pitchFamily="34" charset="0"/>
                        </a:rPr>
                        <m:t>𝑃</m:t>
                      </m:r>
                      <m:r>
                        <a:rPr lang="es-ES" sz="3600" i="1" baseline="-25000" dirty="0" smtClean="0">
                          <a:solidFill>
                            <a:schemeClr val="tx1"/>
                          </a:solidFill>
                          <a:latin typeface="Cambria Math" panose="02040503050406030204" pitchFamily="18" charset="0"/>
                          <a:cs typeface="Helvetica" panose="020B0604020202020204" pitchFamily="34" charset="0"/>
                        </a:rPr>
                        <m:t>2,</m:t>
                      </m:r>
                      <m:r>
                        <a:rPr lang="es-ES" sz="3600" i="1" baseline="-25000" dirty="0" smtClean="0">
                          <a:solidFill>
                            <a:schemeClr val="tx1"/>
                          </a:solidFill>
                          <a:latin typeface="Cambria Math" panose="02040503050406030204" pitchFamily="18" charset="0"/>
                          <a:cs typeface="Helvetica" panose="020B0604020202020204" pitchFamily="34" charset="0"/>
                        </a:rPr>
                        <m:t>𝑌</m:t>
                      </m:r>
                      <m:r>
                        <a:rPr lang="es-ES" sz="3600" b="0" i="1" baseline="-25000" dirty="0" smtClean="0">
                          <a:solidFill>
                            <a:schemeClr val="tx1"/>
                          </a:solidFill>
                          <a:latin typeface="Cambria Math" panose="02040503050406030204" pitchFamily="18" charset="0"/>
                          <a:cs typeface="Helvetica" panose="020B0604020202020204" pitchFamily="34" charset="0"/>
                        </a:rPr>
                        <m:t>′</m:t>
                      </m:r>
                      <m:r>
                        <a:rPr lang="es-ES" sz="3600" i="1" dirty="0" smtClean="0">
                          <a:solidFill>
                            <a:schemeClr val="tx1"/>
                          </a:solidFill>
                          <a:latin typeface="Cambria Math" panose="02040503050406030204" pitchFamily="18" charset="0"/>
                          <a:cs typeface="Helvetica" panose="020B0604020202020204" pitchFamily="34" charset="0"/>
                        </a:rPr>
                        <m:t>, </m:t>
                      </m:r>
                      <m:r>
                        <a:rPr lang="es-ES" sz="3600" i="1" dirty="0" smtClean="0">
                          <a:solidFill>
                            <a:schemeClr val="tx1"/>
                          </a:solidFill>
                          <a:latin typeface="Cambria Math" panose="02040503050406030204" pitchFamily="18" charset="0"/>
                          <a:cs typeface="Helvetica" panose="020B0604020202020204" pitchFamily="34" charset="0"/>
                        </a:rPr>
                        <m:t>𝑃</m:t>
                      </m:r>
                      <m:r>
                        <a:rPr lang="es-ES" sz="3600" i="1" baseline="-25000" dirty="0" smtClean="0">
                          <a:solidFill>
                            <a:schemeClr val="tx1"/>
                          </a:solidFill>
                          <a:latin typeface="Cambria Math" panose="02040503050406030204" pitchFamily="18" charset="0"/>
                          <a:cs typeface="Helvetica" panose="020B0604020202020204" pitchFamily="34" charset="0"/>
                        </a:rPr>
                        <m:t>3,</m:t>
                      </m:r>
                      <m:r>
                        <a:rPr lang="es-ES" sz="3600" i="1" baseline="-25000" dirty="0" smtClean="0">
                          <a:solidFill>
                            <a:schemeClr val="tx1"/>
                          </a:solidFill>
                          <a:latin typeface="Cambria Math" panose="02040503050406030204" pitchFamily="18" charset="0"/>
                          <a:cs typeface="Helvetica" panose="020B0604020202020204" pitchFamily="34" charset="0"/>
                        </a:rPr>
                        <m:t>𝑋</m:t>
                      </m:r>
                      <m:r>
                        <a:rPr lang="es-ES" sz="3600" b="0" i="1" baseline="-25000" dirty="0" smtClean="0">
                          <a:solidFill>
                            <a:schemeClr val="tx1"/>
                          </a:solidFill>
                          <a:latin typeface="Cambria Math" panose="02040503050406030204" pitchFamily="18" charset="0"/>
                          <a:cs typeface="Helvetica" panose="020B0604020202020204" pitchFamily="34" charset="0"/>
                        </a:rPr>
                        <m:t>′</m:t>
                      </m:r>
                      <m:r>
                        <a:rPr lang="es-ES" sz="3600" i="1" dirty="0" smtClean="0">
                          <a:solidFill>
                            <a:schemeClr val="tx1"/>
                          </a:solidFill>
                          <a:latin typeface="Cambria Math" panose="02040503050406030204" pitchFamily="18" charset="0"/>
                          <a:cs typeface="Helvetica" panose="020B0604020202020204" pitchFamily="34" charset="0"/>
                        </a:rPr>
                        <m:t>, </m:t>
                      </m:r>
                      <m:r>
                        <a:rPr lang="es-ES" sz="3600" i="1" dirty="0" smtClean="0">
                          <a:solidFill>
                            <a:schemeClr val="tx1"/>
                          </a:solidFill>
                          <a:latin typeface="Cambria Math" panose="02040503050406030204" pitchFamily="18" charset="0"/>
                          <a:cs typeface="Helvetica" panose="020B0604020202020204" pitchFamily="34" charset="0"/>
                        </a:rPr>
                        <m:t>𝑃</m:t>
                      </m:r>
                      <m:r>
                        <a:rPr lang="es-ES" sz="3600" i="1" baseline="-25000" dirty="0" smtClean="0">
                          <a:solidFill>
                            <a:schemeClr val="tx1"/>
                          </a:solidFill>
                          <a:latin typeface="Cambria Math" panose="02040503050406030204" pitchFamily="18" charset="0"/>
                          <a:cs typeface="Helvetica" panose="020B0604020202020204" pitchFamily="34" charset="0"/>
                        </a:rPr>
                        <m:t>3,</m:t>
                      </m:r>
                      <m:r>
                        <a:rPr lang="es-ES" sz="3600" i="1" baseline="-25000" dirty="0" smtClean="0">
                          <a:solidFill>
                            <a:schemeClr val="tx1"/>
                          </a:solidFill>
                          <a:latin typeface="Cambria Math" panose="02040503050406030204" pitchFamily="18" charset="0"/>
                          <a:cs typeface="Helvetica" panose="020B0604020202020204" pitchFamily="34" charset="0"/>
                        </a:rPr>
                        <m:t>𝑌</m:t>
                      </m:r>
                      <m:r>
                        <a:rPr lang="es-ES" sz="3600" b="0" i="1" baseline="-25000" dirty="0" smtClean="0">
                          <a:solidFill>
                            <a:schemeClr val="tx1"/>
                          </a:solidFill>
                          <a:latin typeface="Cambria Math" panose="02040503050406030204" pitchFamily="18" charset="0"/>
                          <a:cs typeface="Helvetica" panose="020B0604020202020204" pitchFamily="34" charset="0"/>
                        </a:rPr>
                        <m:t>′</m:t>
                      </m:r>
                      <m:r>
                        <a:rPr lang="es-ES" sz="3600" i="1" dirty="0" smtClean="0">
                          <a:solidFill>
                            <a:schemeClr val="tx1"/>
                          </a:solidFill>
                          <a:latin typeface="Cambria Math" panose="02040503050406030204" pitchFamily="18" charset="0"/>
                          <a:cs typeface="Helvetica" panose="020B0604020202020204" pitchFamily="34" charset="0"/>
                        </a:rPr>
                        <m:t>, </m:t>
                      </m:r>
                    </m:oMath>
                  </m:oMathPara>
                </a14:m>
                <a:endParaRPr lang="es-ES" sz="3600" i="1" dirty="0">
                  <a:solidFill>
                    <a:schemeClr val="tx1"/>
                  </a:solidFill>
                  <a:latin typeface="Cambria Math" panose="02040503050406030204" pitchFamily="18" charset="0"/>
                  <a:cs typeface="Helvetica" panose="020B0604020202020204" pitchFamily="34" charset="0"/>
                </a:endParaRPr>
              </a:p>
              <a:p>
                <a:pPr algn="ctr"/>
                <a14:m>
                  <m:oMathPara xmlns:m="http://schemas.openxmlformats.org/officeDocument/2006/math">
                    <m:oMathParaPr>
                      <m:jc m:val="centerGroup"/>
                    </m:oMathParaPr>
                    <m:oMath xmlns:m="http://schemas.openxmlformats.org/officeDocument/2006/math">
                      <m:sSub>
                        <m:sSubPr>
                          <m:ctrlPr>
                            <a:rPr lang="es-ES" sz="3600" b="0" i="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m:ctrlPr>
                        </m:sSubPr>
                        <m:e>
                          <m:r>
                            <a:rPr lang="es-ES" sz="3600" i="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m:t>𝜃</m:t>
                          </m:r>
                        </m:e>
                        <m:sub>
                          <m:r>
                            <a:rPr lang="es-ES" sz="3600" b="0" i="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m:t>𝑋</m:t>
                          </m:r>
                        </m:sub>
                      </m:sSub>
                      <m:r>
                        <a:rPr lang="es-ES" sz="3600" b="0" i="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m:t> &amp; </m:t>
                      </m:r>
                      <m:sSub>
                        <m:sSubPr>
                          <m:ctrlPr>
                            <a:rPr lang="es-ES" sz="3600" b="0" i="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m:ctrlPr>
                        </m:sSubPr>
                        <m:e>
                          <m:r>
                            <a:rPr lang="es-ES" sz="3600" b="0" i="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m:t>𝜃</m:t>
                          </m:r>
                        </m:e>
                        <m:sub>
                          <m:r>
                            <a:rPr lang="es-ES" sz="3600" b="0" i="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m:t>𝑌</m:t>
                          </m:r>
                        </m:sub>
                      </m:sSub>
                    </m:oMath>
                  </m:oMathPara>
                </a14:m>
                <a:endParaRPr lang="es-ES" sz="3600" dirty="0">
                  <a:solidFill>
                    <a:schemeClr val="tx1"/>
                  </a:solidFill>
                  <a:latin typeface="Helvetica" panose="020B0604020202020204" pitchFamily="34" charset="0"/>
                  <a:cs typeface="Helvetica" panose="020B0604020202020204" pitchFamily="34" charset="0"/>
                </a:endParaRPr>
              </a:p>
            </p:txBody>
          </p:sp>
        </mc:Choice>
        <mc:Fallback xmlns="">
          <p:sp>
            <p:nvSpPr>
              <p:cNvPr id="64" name="Diagrama de flujo: disco magnético 63">
                <a:extLst>
                  <a:ext uri="{FF2B5EF4-FFF2-40B4-BE49-F238E27FC236}">
                    <a16:creationId xmlns:a16="http://schemas.microsoft.com/office/drawing/2014/main" id="{213747C3-FF74-3F02-DD90-D8D6BCEF0C11}"/>
                  </a:ext>
                </a:extLst>
              </p:cNvPr>
              <p:cNvSpPr>
                <a:spLocks noRot="1" noChangeAspect="1" noMove="1" noResize="1" noEditPoints="1" noAdjustHandles="1" noChangeArrowheads="1" noChangeShapeType="1" noTextEdit="1"/>
              </p:cNvSpPr>
              <p:nvPr/>
            </p:nvSpPr>
            <p:spPr>
              <a:xfrm>
                <a:off x="2816513" y="21326176"/>
                <a:ext cx="4800600" cy="4311650"/>
              </a:xfrm>
              <a:prstGeom prst="flowChartMagneticDisk">
                <a:avLst/>
              </a:prstGeom>
              <a:blipFill>
                <a:blip r:embed="rId22"/>
                <a:stretch>
                  <a:fillRect/>
                </a:stretch>
              </a:blipFill>
            </p:spPr>
            <p:txBody>
              <a:bodyPr/>
              <a:lstStyle/>
              <a:p>
                <a:r>
                  <a:rPr lang="es-ES">
                    <a:noFill/>
                  </a:rPr>
                  <a:t> </a:t>
                </a:r>
              </a:p>
            </p:txBody>
          </p:sp>
        </mc:Fallback>
      </mc:AlternateContent>
      <p:pic>
        <p:nvPicPr>
          <p:cNvPr id="65" name="Gráfico 64">
            <a:extLst>
              <a:ext uri="{FF2B5EF4-FFF2-40B4-BE49-F238E27FC236}">
                <a16:creationId xmlns:a16="http://schemas.microsoft.com/office/drawing/2014/main" id="{EE7EAE29-97B6-A412-F899-24080DF58FF0}"/>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8595040" y="21075034"/>
            <a:ext cx="6392391" cy="4794293"/>
          </a:xfrm>
          <a:prstGeom prst="rect">
            <a:avLst/>
          </a:prstGeom>
        </p:spPr>
      </p:pic>
      <p:pic>
        <p:nvPicPr>
          <p:cNvPr id="66" name="Gráfico 65">
            <a:extLst>
              <a:ext uri="{FF2B5EF4-FFF2-40B4-BE49-F238E27FC236}">
                <a16:creationId xmlns:a16="http://schemas.microsoft.com/office/drawing/2014/main" id="{8810AC9C-0F89-EA77-21A4-C6346C46C3B8}"/>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21888451" y="21182684"/>
            <a:ext cx="6201417" cy="4651063"/>
          </a:xfrm>
          <a:prstGeom prst="rect">
            <a:avLst/>
          </a:prstGeom>
        </p:spPr>
      </p:pic>
      <p:pic>
        <p:nvPicPr>
          <p:cNvPr id="67" name="Imagen 66" descr="Forma&#10;&#10;Descripción generada automáticamente con confianza baja">
            <a:extLst>
              <a:ext uri="{FF2B5EF4-FFF2-40B4-BE49-F238E27FC236}">
                <a16:creationId xmlns:a16="http://schemas.microsoft.com/office/drawing/2014/main" id="{6C3638ED-9626-CCA0-5FAA-C32EFC2841E3}"/>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25702287" y="23159650"/>
            <a:ext cx="1721488" cy="1721488"/>
          </a:xfrm>
          <a:prstGeom prst="rect">
            <a:avLst/>
          </a:prstGeom>
        </p:spPr>
      </p:pic>
    </p:spTree>
    <p:extLst>
      <p:ext uri="{BB962C8B-B14F-4D97-AF65-F5344CB8AC3E}">
        <p14:creationId xmlns:p14="http://schemas.microsoft.com/office/powerpoint/2010/main" val="2144976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282</TotalTime>
  <Words>607</Words>
  <Application>Microsoft Office PowerPoint</Application>
  <PresentationFormat>Personalizado</PresentationFormat>
  <Paragraphs>39</Paragraphs>
  <Slides>1</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vt:i4>
      </vt:variant>
    </vt:vector>
  </HeadingPairs>
  <TitlesOfParts>
    <vt:vector size="9" baseType="lpstr">
      <vt:lpstr>Arial</vt:lpstr>
      <vt:lpstr>Arial Black</vt:lpstr>
      <vt:lpstr>Calibri</vt:lpstr>
      <vt:lpstr>Cambria Math</vt:lpstr>
      <vt:lpstr>Helvetica</vt:lpstr>
      <vt:lpstr>Times New Roman</vt:lpstr>
      <vt:lpstr>Wingdings</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arri</dc:creator>
  <cp:lastModifiedBy>Anartz Agote San sebastian</cp:lastModifiedBy>
  <cp:revision>35</cp:revision>
  <dcterms:created xsi:type="dcterms:W3CDTF">2019-11-18T10:42:06Z</dcterms:created>
  <dcterms:modified xsi:type="dcterms:W3CDTF">2024-07-23T08:11:39Z</dcterms:modified>
</cp:coreProperties>
</file>