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u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90C4"/>
    <a:srgbClr val="308D94"/>
    <a:srgbClr val="66C3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5068" autoAdjust="0"/>
    <p:restoredTop sz="94660"/>
  </p:normalViewPr>
  <p:slideViewPr>
    <p:cSldViewPr snapToGrid="0">
      <p:cViewPr varScale="1">
        <p:scale>
          <a:sx n="66" d="100"/>
          <a:sy n="66" d="100"/>
        </p:scale>
        <p:origin x="9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60823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37296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07694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70101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10969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119519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050503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87074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46648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348173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u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911935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766BA-121C-4DE4-9525-3760F7EC7B1C}" type="datetimeFigureOut">
              <a:rPr lang="eu-ES" smtClean="0"/>
              <a:t>2021/7/30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25666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u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294291" y="861848"/>
            <a:ext cx="3069020" cy="168165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NORENTZAT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Nork parte hartuko du?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Zer ezaugarri dituzte parte-hartzaileek?</a:t>
            </a:r>
          </a:p>
        </p:txBody>
      </p:sp>
      <p:sp>
        <p:nvSpPr>
          <p:cNvPr id="7" name="Rectángulo redondeado 6"/>
          <p:cNvSpPr/>
          <p:nvPr/>
        </p:nvSpPr>
        <p:spPr>
          <a:xfrm>
            <a:off x="3594539" y="861847"/>
            <a:ext cx="3163613" cy="168165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ZERTARAKO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Zertarako gai izango dira ikasleak? (konpetentziak)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Zeintzuk dira helburuak?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Zeintzuk dira ikaskuntza-erronkak?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6989380" y="861848"/>
            <a:ext cx="4967376" cy="168165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ZER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Zeintzuk eduki landuko ditut?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Diziplina bakarrekoak ala diziplinartekoak?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Edukiak </a:t>
            </a:r>
            <a:r>
              <a:rPr lang="eu-ES" sz="1400" dirty="0" err="1">
                <a:solidFill>
                  <a:schemeClr val="tx1"/>
                </a:solidFill>
              </a:rPr>
              <a:t>kalitatezkoak</a:t>
            </a:r>
            <a:r>
              <a:rPr lang="eu-ES" sz="1400" dirty="0">
                <a:solidFill>
                  <a:schemeClr val="tx1"/>
                </a:solidFill>
              </a:rPr>
              <a:t> dira, gaurkotuta daude eta askotariko formatuak dituzte?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Zeintzuk dira ikaste-emaitzak?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Zeintzuk dira jarduerak?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294289" y="2758965"/>
            <a:ext cx="3710151" cy="164486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INGURAMENDUA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Zer espazio fisiko/birtual behar dut?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 da iraupena eta denboraren antolamendua? Zein tarte emango diot fase bakoitzari?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Zer baliabide material/teknologiko erabiliko ditut?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8187559" y="4603529"/>
            <a:ext cx="3769196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IRAKASLEAREN ROLA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Nolakoa izango da nire diskurtsoa gelan?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Zenbat hitz egingo dut? Zenbat hitz eginaraziko dut? Zenbat denbora bakoitzak?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Zer galdera egingo ditut?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4183118" y="2758964"/>
            <a:ext cx="3825765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TALDEKATZEAK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 antolatuko ditut ikasleak? Talde handian, talde txikian, bikoteka…?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Zer taldekatze egingo dut?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4183119" y="4603529"/>
            <a:ext cx="3825764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ELKARREKINTZA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Zein elkarrekintza-mota bideratuko dugu? Irakasle-ikasle, ikasle-ikasle…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Zer baliabide/estrategia erabiliko ditut ikasleen berbaldia bermatzeko?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8187559" y="2758964"/>
            <a:ext cx="3769196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EBALUAZIOA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Zer ebaluatuko dut?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Noiz eta nola ebaluatuko dut? Zer erreminta erabiliko dut?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Lerrokatuta dago helburuekin, edukiekin, ikaste-emaitzekin?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294288" y="4619295"/>
            <a:ext cx="3710152" cy="188660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IRAKASLEAREN ESKU-HARTZEA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Beste irakasle batekin lankidetzan arituko naiz? Nola antolatuko gara?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 hasiko dugu ikaste-esperientzia?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Zer egingo dugu tartean?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u-ES" sz="1400" dirty="0">
                <a:solidFill>
                  <a:schemeClr val="tx1"/>
                </a:solidFill>
              </a:rPr>
              <a:t>Nola itxiko dugu saioa/prozesua?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09901" y="6505901"/>
            <a:ext cx="7767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u-ES" sz="1200" dirty="0"/>
              <a:t>*Ikaste-esperientzia izan daiteke iraupen luzekoa (proiektua) ala </a:t>
            </a:r>
            <a:r>
              <a:rPr lang="eu-ES" sz="1200" dirty="0" err="1"/>
              <a:t>motzekoa</a:t>
            </a:r>
            <a:r>
              <a:rPr lang="eu-ES" sz="1200" dirty="0"/>
              <a:t> (jarduera).</a:t>
            </a:r>
          </a:p>
        </p:txBody>
      </p:sp>
      <p:sp>
        <p:nvSpPr>
          <p:cNvPr id="24" name="Rectángulo redondeado 23"/>
          <p:cNvSpPr/>
          <p:nvPr/>
        </p:nvSpPr>
        <p:spPr>
          <a:xfrm>
            <a:off x="3218132" y="183930"/>
            <a:ext cx="8738623" cy="462455"/>
          </a:xfrm>
          <a:prstGeom prst="roundRect">
            <a:avLst/>
          </a:prstGeom>
          <a:solidFill>
            <a:srgbClr val="E890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u-E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IKASTE-ESPERIENTZIA BAT DISEINATZEKO CANVA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65" y="-57630"/>
            <a:ext cx="2752893" cy="919477"/>
          </a:xfrm>
          <a:prstGeom prst="rect">
            <a:avLst/>
          </a:prstGeom>
        </p:spPr>
      </p:pic>
      <p:pic>
        <p:nvPicPr>
          <p:cNvPr id="23" name="Irudia 22">
            <a:extLst>
              <a:ext uri="{FF2B5EF4-FFF2-40B4-BE49-F238E27FC236}">
                <a16:creationId xmlns:a16="http://schemas.microsoft.com/office/drawing/2014/main" id="{E770B92D-D699-46B2-A7F1-A0FA496AFCD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045205" y="6569787"/>
            <a:ext cx="1090930" cy="256540"/>
          </a:xfrm>
          <a:prstGeom prst="rect">
            <a:avLst/>
          </a:prstGeom>
        </p:spPr>
      </p:pic>
      <p:pic>
        <p:nvPicPr>
          <p:cNvPr id="26" name="Irudia 25">
            <a:extLst>
              <a:ext uri="{FF2B5EF4-FFF2-40B4-BE49-F238E27FC236}">
                <a16:creationId xmlns:a16="http://schemas.microsoft.com/office/drawing/2014/main" id="{B1D5C01D-6366-44FD-A146-4398D8F56DD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140330" y="6505900"/>
            <a:ext cx="904875" cy="361950"/>
          </a:xfrm>
          <a:prstGeom prst="rect">
            <a:avLst/>
          </a:prstGeom>
        </p:spPr>
      </p:pic>
      <p:pic>
        <p:nvPicPr>
          <p:cNvPr id="6" name="Irudia 5">
            <a:extLst>
              <a:ext uri="{FF2B5EF4-FFF2-40B4-BE49-F238E27FC236}">
                <a16:creationId xmlns:a16="http://schemas.microsoft.com/office/drawing/2014/main" id="{28A62DD9-94DA-4393-931E-23CFCCFE6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7320" y="943558"/>
            <a:ext cx="447737" cy="428685"/>
          </a:xfrm>
          <a:prstGeom prst="rect">
            <a:avLst/>
          </a:prstGeom>
        </p:spPr>
      </p:pic>
      <p:pic>
        <p:nvPicPr>
          <p:cNvPr id="28" name="Irudia 27">
            <a:extLst>
              <a:ext uri="{FF2B5EF4-FFF2-40B4-BE49-F238E27FC236}">
                <a16:creationId xmlns:a16="http://schemas.microsoft.com/office/drawing/2014/main" id="{4A9662E0-BB87-46B7-9946-F8604B3EA3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928577"/>
            <a:ext cx="428685" cy="419158"/>
          </a:xfrm>
          <a:prstGeom prst="rect">
            <a:avLst/>
          </a:prstGeom>
        </p:spPr>
      </p:pic>
      <p:pic>
        <p:nvPicPr>
          <p:cNvPr id="30" name="Irudia 29">
            <a:extLst>
              <a:ext uri="{FF2B5EF4-FFF2-40B4-BE49-F238E27FC236}">
                <a16:creationId xmlns:a16="http://schemas.microsoft.com/office/drawing/2014/main" id="{6A298BF4-3DB5-43D9-B0F0-AE667129E7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29140" y="943558"/>
            <a:ext cx="390580" cy="409632"/>
          </a:xfrm>
          <a:prstGeom prst="rect">
            <a:avLst/>
          </a:prstGeom>
        </p:spPr>
      </p:pic>
      <p:pic>
        <p:nvPicPr>
          <p:cNvPr id="32" name="Irudia 31">
            <a:extLst>
              <a:ext uri="{FF2B5EF4-FFF2-40B4-BE49-F238E27FC236}">
                <a16:creationId xmlns:a16="http://schemas.microsoft.com/office/drawing/2014/main" id="{673FA332-D1AA-4F1B-9A36-6F3280227B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6462" y="2842140"/>
            <a:ext cx="438211" cy="428685"/>
          </a:xfrm>
          <a:prstGeom prst="rect">
            <a:avLst/>
          </a:prstGeom>
        </p:spPr>
      </p:pic>
      <p:pic>
        <p:nvPicPr>
          <p:cNvPr id="34" name="Irudia 33">
            <a:extLst>
              <a:ext uri="{FF2B5EF4-FFF2-40B4-BE49-F238E27FC236}">
                <a16:creationId xmlns:a16="http://schemas.microsoft.com/office/drawing/2014/main" id="{267704E8-0E44-4152-A9CA-02198AAA38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12222" y="2856429"/>
            <a:ext cx="390580" cy="400106"/>
          </a:xfrm>
          <a:prstGeom prst="rect">
            <a:avLst/>
          </a:prstGeom>
        </p:spPr>
      </p:pic>
      <p:pic>
        <p:nvPicPr>
          <p:cNvPr id="36" name="Irudia 35">
            <a:extLst>
              <a:ext uri="{FF2B5EF4-FFF2-40B4-BE49-F238E27FC236}">
                <a16:creationId xmlns:a16="http://schemas.microsoft.com/office/drawing/2014/main" id="{AA674E0A-D019-4939-BA5C-DD903486AD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66801" y="2856429"/>
            <a:ext cx="447737" cy="447737"/>
          </a:xfrm>
          <a:prstGeom prst="rect">
            <a:avLst/>
          </a:prstGeom>
        </p:spPr>
      </p:pic>
      <p:pic>
        <p:nvPicPr>
          <p:cNvPr id="38" name="Irudia 37">
            <a:extLst>
              <a:ext uri="{FF2B5EF4-FFF2-40B4-BE49-F238E27FC236}">
                <a16:creationId xmlns:a16="http://schemas.microsoft.com/office/drawing/2014/main" id="{9C99A166-616B-460A-8D42-85BC700C89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36462" y="4677445"/>
            <a:ext cx="447737" cy="428685"/>
          </a:xfrm>
          <a:prstGeom prst="rect">
            <a:avLst/>
          </a:prstGeom>
        </p:spPr>
      </p:pic>
      <p:pic>
        <p:nvPicPr>
          <p:cNvPr id="40" name="Irudia 39">
            <a:extLst>
              <a:ext uri="{FF2B5EF4-FFF2-40B4-BE49-F238E27FC236}">
                <a16:creationId xmlns:a16="http://schemas.microsoft.com/office/drawing/2014/main" id="{8F5538E2-007B-44AB-A62C-B8F550DD78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5538" y="4695035"/>
            <a:ext cx="457264" cy="409632"/>
          </a:xfrm>
          <a:prstGeom prst="rect">
            <a:avLst/>
          </a:prstGeom>
        </p:spPr>
      </p:pic>
      <p:pic>
        <p:nvPicPr>
          <p:cNvPr id="42" name="Irudia 41">
            <a:extLst>
              <a:ext uri="{FF2B5EF4-FFF2-40B4-BE49-F238E27FC236}">
                <a16:creationId xmlns:a16="http://schemas.microsoft.com/office/drawing/2014/main" id="{24E744CC-E907-4780-ADBB-F1C4243A15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366801" y="4695035"/>
            <a:ext cx="362001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57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redondeado 4"/>
          <p:cNvSpPr/>
          <p:nvPr/>
        </p:nvSpPr>
        <p:spPr>
          <a:xfrm>
            <a:off x="294291" y="861848"/>
            <a:ext cx="3069020" cy="168165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NORENTZAT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3594539" y="861847"/>
            <a:ext cx="3163613" cy="1681656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ZERTARAKO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  <a:p>
            <a:endParaRPr lang="eu-ES" sz="1000" b="1" dirty="0">
              <a:solidFill>
                <a:schemeClr val="tx1"/>
              </a:solidFill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6989380" y="861848"/>
            <a:ext cx="4967376" cy="168165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ZER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294289" y="2758965"/>
            <a:ext cx="3710151" cy="1644869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INGURAMENDUA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8187559" y="4603529"/>
            <a:ext cx="3769196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IRAKASLEAREN ROLA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4183118" y="2758964"/>
            <a:ext cx="3825765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TALDEKATZEAK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4183119" y="4603529"/>
            <a:ext cx="3825764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ELKARREKINTZA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8187559" y="2758964"/>
            <a:ext cx="3769196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EBALUAZIOA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400" dirty="0">
              <a:solidFill>
                <a:schemeClr val="tx1"/>
              </a:solidFill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294288" y="4619295"/>
            <a:ext cx="3710152" cy="188660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IRAKASLEAREN ESKU-HARTZEA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09901" y="6505901"/>
            <a:ext cx="7767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u-ES" sz="1200" dirty="0"/>
              <a:t>*Ikaste-esperientzia izan daiteke iraupen luzekoa (proiektua) ala </a:t>
            </a:r>
            <a:r>
              <a:rPr lang="eu-ES" sz="1200" dirty="0" err="1"/>
              <a:t>motzekoa</a:t>
            </a:r>
            <a:r>
              <a:rPr lang="eu-ES" sz="1200" dirty="0"/>
              <a:t> (jarduera).</a:t>
            </a:r>
          </a:p>
        </p:txBody>
      </p:sp>
      <p:sp>
        <p:nvSpPr>
          <p:cNvPr id="24" name="Rectángulo redondeado 23"/>
          <p:cNvSpPr/>
          <p:nvPr/>
        </p:nvSpPr>
        <p:spPr>
          <a:xfrm>
            <a:off x="3218132" y="183930"/>
            <a:ext cx="8738623" cy="462455"/>
          </a:xfrm>
          <a:prstGeom prst="roundRect">
            <a:avLst/>
          </a:prstGeom>
          <a:solidFill>
            <a:srgbClr val="E890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u-E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IKASTE-ESPERIENTZIA BAT DISEINATZEKO CANVA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65" y="-57630"/>
            <a:ext cx="2752893" cy="919477"/>
          </a:xfrm>
          <a:prstGeom prst="rect">
            <a:avLst/>
          </a:prstGeom>
        </p:spPr>
      </p:pic>
      <p:pic>
        <p:nvPicPr>
          <p:cNvPr id="23" name="Irudia 22">
            <a:extLst>
              <a:ext uri="{FF2B5EF4-FFF2-40B4-BE49-F238E27FC236}">
                <a16:creationId xmlns:a16="http://schemas.microsoft.com/office/drawing/2014/main" id="{E770B92D-D699-46B2-A7F1-A0FA496AFCD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045205" y="6569787"/>
            <a:ext cx="1090930" cy="256540"/>
          </a:xfrm>
          <a:prstGeom prst="rect">
            <a:avLst/>
          </a:prstGeom>
        </p:spPr>
      </p:pic>
      <p:pic>
        <p:nvPicPr>
          <p:cNvPr id="26" name="Irudia 25">
            <a:extLst>
              <a:ext uri="{FF2B5EF4-FFF2-40B4-BE49-F238E27FC236}">
                <a16:creationId xmlns:a16="http://schemas.microsoft.com/office/drawing/2014/main" id="{B1D5C01D-6366-44FD-A146-4398D8F56DD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140330" y="6505900"/>
            <a:ext cx="904875" cy="361950"/>
          </a:xfrm>
          <a:prstGeom prst="rect">
            <a:avLst/>
          </a:prstGeom>
        </p:spPr>
      </p:pic>
      <p:pic>
        <p:nvPicPr>
          <p:cNvPr id="6" name="Irudia 5">
            <a:extLst>
              <a:ext uri="{FF2B5EF4-FFF2-40B4-BE49-F238E27FC236}">
                <a16:creationId xmlns:a16="http://schemas.microsoft.com/office/drawing/2014/main" id="{28A62DD9-94DA-4393-931E-23CFCCFE6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7320" y="943558"/>
            <a:ext cx="447737" cy="428685"/>
          </a:xfrm>
          <a:prstGeom prst="rect">
            <a:avLst/>
          </a:prstGeom>
        </p:spPr>
      </p:pic>
      <p:pic>
        <p:nvPicPr>
          <p:cNvPr id="28" name="Irudia 27">
            <a:extLst>
              <a:ext uri="{FF2B5EF4-FFF2-40B4-BE49-F238E27FC236}">
                <a16:creationId xmlns:a16="http://schemas.microsoft.com/office/drawing/2014/main" id="{4A9662E0-BB87-46B7-9946-F8604B3EA3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928577"/>
            <a:ext cx="428685" cy="419158"/>
          </a:xfrm>
          <a:prstGeom prst="rect">
            <a:avLst/>
          </a:prstGeom>
        </p:spPr>
      </p:pic>
      <p:pic>
        <p:nvPicPr>
          <p:cNvPr id="30" name="Irudia 29">
            <a:extLst>
              <a:ext uri="{FF2B5EF4-FFF2-40B4-BE49-F238E27FC236}">
                <a16:creationId xmlns:a16="http://schemas.microsoft.com/office/drawing/2014/main" id="{6A298BF4-3DB5-43D9-B0F0-AE667129E7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29140" y="943558"/>
            <a:ext cx="390580" cy="409632"/>
          </a:xfrm>
          <a:prstGeom prst="rect">
            <a:avLst/>
          </a:prstGeom>
        </p:spPr>
      </p:pic>
      <p:pic>
        <p:nvPicPr>
          <p:cNvPr id="32" name="Irudia 31">
            <a:extLst>
              <a:ext uri="{FF2B5EF4-FFF2-40B4-BE49-F238E27FC236}">
                <a16:creationId xmlns:a16="http://schemas.microsoft.com/office/drawing/2014/main" id="{673FA332-D1AA-4F1B-9A36-6F3280227B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6462" y="2842140"/>
            <a:ext cx="438211" cy="428685"/>
          </a:xfrm>
          <a:prstGeom prst="rect">
            <a:avLst/>
          </a:prstGeom>
        </p:spPr>
      </p:pic>
      <p:pic>
        <p:nvPicPr>
          <p:cNvPr id="34" name="Irudia 33">
            <a:extLst>
              <a:ext uri="{FF2B5EF4-FFF2-40B4-BE49-F238E27FC236}">
                <a16:creationId xmlns:a16="http://schemas.microsoft.com/office/drawing/2014/main" id="{267704E8-0E44-4152-A9CA-02198AAA38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12222" y="2856429"/>
            <a:ext cx="390580" cy="400106"/>
          </a:xfrm>
          <a:prstGeom prst="rect">
            <a:avLst/>
          </a:prstGeom>
        </p:spPr>
      </p:pic>
      <p:pic>
        <p:nvPicPr>
          <p:cNvPr id="36" name="Irudia 35">
            <a:extLst>
              <a:ext uri="{FF2B5EF4-FFF2-40B4-BE49-F238E27FC236}">
                <a16:creationId xmlns:a16="http://schemas.microsoft.com/office/drawing/2014/main" id="{AA674E0A-D019-4939-BA5C-DD903486AD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66801" y="2856429"/>
            <a:ext cx="447737" cy="447737"/>
          </a:xfrm>
          <a:prstGeom prst="rect">
            <a:avLst/>
          </a:prstGeom>
        </p:spPr>
      </p:pic>
      <p:pic>
        <p:nvPicPr>
          <p:cNvPr id="38" name="Irudia 37">
            <a:extLst>
              <a:ext uri="{FF2B5EF4-FFF2-40B4-BE49-F238E27FC236}">
                <a16:creationId xmlns:a16="http://schemas.microsoft.com/office/drawing/2014/main" id="{9C99A166-616B-460A-8D42-85BC700C89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36462" y="4677445"/>
            <a:ext cx="447737" cy="428685"/>
          </a:xfrm>
          <a:prstGeom prst="rect">
            <a:avLst/>
          </a:prstGeom>
        </p:spPr>
      </p:pic>
      <p:pic>
        <p:nvPicPr>
          <p:cNvPr id="40" name="Irudia 39">
            <a:extLst>
              <a:ext uri="{FF2B5EF4-FFF2-40B4-BE49-F238E27FC236}">
                <a16:creationId xmlns:a16="http://schemas.microsoft.com/office/drawing/2014/main" id="{8F5538E2-007B-44AB-A62C-B8F550DD78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5538" y="4695035"/>
            <a:ext cx="457264" cy="409632"/>
          </a:xfrm>
          <a:prstGeom prst="rect">
            <a:avLst/>
          </a:prstGeom>
        </p:spPr>
      </p:pic>
      <p:pic>
        <p:nvPicPr>
          <p:cNvPr id="42" name="Irudia 41">
            <a:extLst>
              <a:ext uri="{FF2B5EF4-FFF2-40B4-BE49-F238E27FC236}">
                <a16:creationId xmlns:a16="http://schemas.microsoft.com/office/drawing/2014/main" id="{24E744CC-E907-4780-ADBB-F1C4243A15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366801" y="4695035"/>
            <a:ext cx="362001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143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258</Words>
  <Application>Microsoft Office PowerPoint</Application>
  <PresentationFormat>Panoramikoa</PresentationFormat>
  <Paragraphs>92</Paragraphs>
  <Slides>2</Slides>
  <Notes>0</Notes>
  <HiddenSlides>0</HiddenSlides>
  <MMClips>0</MMClips>
  <ScaleCrop>false</ScaleCrop>
  <HeadingPairs>
    <vt:vector size="6" baseType="variant">
      <vt:variant>
        <vt:lpstr>Erabilitako letra-tipoak</vt:lpstr>
      </vt:variant>
      <vt:variant>
        <vt:i4>4</vt:i4>
      </vt:variant>
      <vt:variant>
        <vt:lpstr>Gaia</vt:lpstr>
      </vt:variant>
      <vt:variant>
        <vt:i4>1</vt:i4>
      </vt:variant>
      <vt:variant>
        <vt:lpstr>Diapositiben tituluak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Tema de Office</vt:lpstr>
      <vt:lpstr>PowerPoint aurkezpena</vt:lpstr>
      <vt:lpstr>PowerPoint aurkezpena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Karmele Perez Lizarralde</dc:creator>
  <cp:lastModifiedBy>Karmele Perez Lizarralde</cp:lastModifiedBy>
  <cp:revision>26</cp:revision>
  <dcterms:created xsi:type="dcterms:W3CDTF">2020-11-22T15:25:44Z</dcterms:created>
  <dcterms:modified xsi:type="dcterms:W3CDTF">2021-07-30T17:23:45Z</dcterms:modified>
</cp:coreProperties>
</file>