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u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99FF"/>
    <a:srgbClr val="308D94"/>
    <a:srgbClr val="66C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60823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729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07694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7010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0969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11951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05050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87074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46648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4817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91193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25666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u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3778981" y="201529"/>
            <a:ext cx="7711708" cy="462455"/>
          </a:xfrm>
          <a:prstGeom prst="round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u-ES" b="1" dirty="0">
                <a:solidFill>
                  <a:schemeClr val="bg1"/>
                </a:solidFill>
              </a:rPr>
              <a:t>ELKARREKINTZA DISEINATZEKO CANVA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95915" y="840826"/>
            <a:ext cx="5224620" cy="188135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JARDUERA ETA HELBURUA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 da jardueraren helburua? Zer nahi dut ikasleek esatea edo egitea?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Zeintzuk dira jardueraren ekintzak?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Proiektuaren hari narratiboan non kokatzen eta zer ekarpen egiten diote proiektuari?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6206591" y="840826"/>
            <a:ext cx="5284099" cy="18960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INGURAMENDUA</a:t>
            </a:r>
          </a:p>
          <a:p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Zenbat denbora eskainiko diot elkarrekintza jarduera horri?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Espazioa nola antolatuko dut?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 material behar dut?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 taldekatzek erraztuko du helburu hori lortzea?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 irizpideren arabera egingo ditut taldekatzeak?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Taldekatzeetan zeintzuk rol esleituko ditut?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6206590" y="4779047"/>
            <a:ext cx="5284099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IRAKASLEAREN ROLA ETA EBALUAZIOA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Nolakoa izango da nire diskurtsoa gelan?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Zenbat hitz egingo dut? Zenbat hitz eginaraziko dut? Zenbat denbora bakoitzak?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Ikasleren batekin estrategia konkreturen bat erabili beharko nuke?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Ikasleen esanak nola eta non jasoko ditut?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6206591" y="2928178"/>
            <a:ext cx="5284099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HARREMAN MOTA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zainduko dut elkarrekintza giro goxoa?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sustatuko dut elkarrekiko errespetua eta ikasleen irudi ona zaintzea?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indartuko dut </a:t>
            </a:r>
            <a:r>
              <a:rPr lang="eu-ES" sz="1400" dirty="0" err="1">
                <a:solidFill>
                  <a:schemeClr val="tx1"/>
                </a:solidFill>
              </a:rPr>
              <a:t>emozionalki</a:t>
            </a:r>
            <a:r>
              <a:rPr lang="eu-ES" sz="1400" dirty="0">
                <a:solidFill>
                  <a:schemeClr val="tx1"/>
                </a:solidFill>
              </a:rPr>
              <a:t> ikasleen parte-hartzea?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677600" y="4779047"/>
            <a:ext cx="5242935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DISKURTSOAN SAKONTZEKO ESTRATEGIAK</a:t>
            </a:r>
          </a:p>
          <a:p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Elkarrekintza sustatzeko galderak zeintzuk izango dira (dela talde txikian, dela talde handian? Zer motako galderak izango dira?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sustatuko dut ikasleek elkar entzuten dutela?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sustatuko dut “benetako” elkarrizketa izan dadila?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lagunduko diot ikasleen behar </a:t>
            </a:r>
            <a:r>
              <a:rPr lang="eu-ES" sz="1400" dirty="0" err="1">
                <a:solidFill>
                  <a:schemeClr val="tx1"/>
                </a:solidFill>
              </a:rPr>
              <a:t>diskurtsiboari</a:t>
            </a:r>
            <a:r>
              <a:rPr lang="eu-ES" sz="1400" dirty="0">
                <a:solidFill>
                  <a:schemeClr val="tx1"/>
                </a:solidFill>
              </a:rPr>
              <a:t>/oztopoei?</a:t>
            </a:r>
          </a:p>
        </p:txBody>
      </p:sp>
      <p:sp>
        <p:nvSpPr>
          <p:cNvPr id="24" name="Rectángulo redondeado 23"/>
          <p:cNvSpPr/>
          <p:nvPr/>
        </p:nvSpPr>
        <p:spPr>
          <a:xfrm>
            <a:off x="699011" y="2928178"/>
            <a:ext cx="5221524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PARTE-HARTZEA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 da parte-hartzeari dagokionez helburua? Denek parte hartzea nahi dugu? Gutxi batzuek sakonago parte hartzea?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sustatuko dugu ikasleen berbaldien kalitatea?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89" y="-110077"/>
            <a:ext cx="2848289" cy="951340"/>
          </a:xfrm>
          <a:prstGeom prst="rect">
            <a:avLst/>
          </a:prstGeom>
        </p:spPr>
      </p:pic>
      <p:pic>
        <p:nvPicPr>
          <p:cNvPr id="16" name="Irudia 15">
            <a:extLst>
              <a:ext uri="{FF2B5EF4-FFF2-40B4-BE49-F238E27FC236}">
                <a16:creationId xmlns:a16="http://schemas.microsoft.com/office/drawing/2014/main" id="{EB90F07F-0C57-4D77-A47F-A6B90269F36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19" name="Irudia 18">
            <a:extLst>
              <a:ext uri="{FF2B5EF4-FFF2-40B4-BE49-F238E27FC236}">
                <a16:creationId xmlns:a16="http://schemas.microsoft.com/office/drawing/2014/main" id="{8896BB4B-F095-4820-96C7-3BCD73D2069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20" name="Irudia 19">
            <a:extLst>
              <a:ext uri="{FF2B5EF4-FFF2-40B4-BE49-F238E27FC236}">
                <a16:creationId xmlns:a16="http://schemas.microsoft.com/office/drawing/2014/main" id="{F0CCFBA3-9757-4247-88C6-CD1DF207C4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953" y="949936"/>
            <a:ext cx="428685" cy="419158"/>
          </a:xfrm>
          <a:prstGeom prst="rect">
            <a:avLst/>
          </a:prstGeom>
        </p:spPr>
      </p:pic>
      <p:pic>
        <p:nvPicPr>
          <p:cNvPr id="22" name="Irudia 21">
            <a:extLst>
              <a:ext uri="{FF2B5EF4-FFF2-40B4-BE49-F238E27FC236}">
                <a16:creationId xmlns:a16="http://schemas.microsoft.com/office/drawing/2014/main" id="{57F26A40-B6B4-44F5-9D30-2E6FBFE62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4012" y="909626"/>
            <a:ext cx="438211" cy="428685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C1CCE63A-7D6F-4372-8260-987BE8D68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058" y="3049971"/>
            <a:ext cx="390580" cy="400106"/>
          </a:xfrm>
          <a:prstGeom prst="rect">
            <a:avLst/>
          </a:prstGeom>
        </p:spPr>
      </p:pic>
      <p:pic>
        <p:nvPicPr>
          <p:cNvPr id="27" name="Irudia 26">
            <a:extLst>
              <a:ext uri="{FF2B5EF4-FFF2-40B4-BE49-F238E27FC236}">
                <a16:creationId xmlns:a16="http://schemas.microsoft.com/office/drawing/2014/main" id="{C23C30A9-C5FA-4565-AF35-10E2F3FEA8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75405" y="3048610"/>
            <a:ext cx="457264" cy="409632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18670E23-E9B9-407E-81CE-AFF6184987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8680" y="4878193"/>
            <a:ext cx="447737" cy="428685"/>
          </a:xfrm>
          <a:prstGeom prst="rect">
            <a:avLst/>
          </a:prstGeom>
        </p:spPr>
      </p:pic>
      <p:pic>
        <p:nvPicPr>
          <p:cNvPr id="29" name="Irudia 28">
            <a:extLst>
              <a:ext uri="{FF2B5EF4-FFF2-40B4-BE49-F238E27FC236}">
                <a16:creationId xmlns:a16="http://schemas.microsoft.com/office/drawing/2014/main" id="{13A7A585-050F-46F4-BEE9-4FC37E96A6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70668" y="4839214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5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3778981" y="201529"/>
            <a:ext cx="7711708" cy="462455"/>
          </a:xfrm>
          <a:prstGeom prst="round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u-ES" b="1" dirty="0">
                <a:solidFill>
                  <a:schemeClr val="bg1"/>
                </a:solidFill>
              </a:rPr>
              <a:t>ELKARREKINTZA DISEINATZEKO CANVA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95915" y="840826"/>
            <a:ext cx="5224620" cy="188135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JARDUERA ETA HELBURUA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6206591" y="840826"/>
            <a:ext cx="5284099" cy="18960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INGURAMENDUA</a:t>
            </a:r>
          </a:p>
          <a:p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endParaRPr lang="eu-ES" sz="1400" dirty="0">
              <a:solidFill>
                <a:schemeClr val="tx1"/>
              </a:solidFill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6206590" y="4779047"/>
            <a:ext cx="5284099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IRAKASLEAREN ROLA ETA EBALUAZIOA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6206591" y="2928178"/>
            <a:ext cx="5284099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HARREMAN MOTA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677600" y="4779047"/>
            <a:ext cx="5242935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DISKURTSOAN SAKONTZEKO ESTRATEGIAK</a:t>
            </a: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</p:txBody>
      </p:sp>
      <p:sp>
        <p:nvSpPr>
          <p:cNvPr id="24" name="Rectángulo redondeado 23"/>
          <p:cNvSpPr/>
          <p:nvPr/>
        </p:nvSpPr>
        <p:spPr>
          <a:xfrm>
            <a:off x="699011" y="2928178"/>
            <a:ext cx="5221524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PARTE-HARTZEA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89" y="-110077"/>
            <a:ext cx="2848289" cy="951340"/>
          </a:xfrm>
          <a:prstGeom prst="rect">
            <a:avLst/>
          </a:prstGeom>
        </p:spPr>
      </p:pic>
      <p:pic>
        <p:nvPicPr>
          <p:cNvPr id="16" name="Irudia 15">
            <a:extLst>
              <a:ext uri="{FF2B5EF4-FFF2-40B4-BE49-F238E27FC236}">
                <a16:creationId xmlns:a16="http://schemas.microsoft.com/office/drawing/2014/main" id="{EB90F07F-0C57-4D77-A47F-A6B90269F36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19" name="Irudia 18">
            <a:extLst>
              <a:ext uri="{FF2B5EF4-FFF2-40B4-BE49-F238E27FC236}">
                <a16:creationId xmlns:a16="http://schemas.microsoft.com/office/drawing/2014/main" id="{8896BB4B-F095-4820-96C7-3BCD73D2069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20" name="Irudia 19">
            <a:extLst>
              <a:ext uri="{FF2B5EF4-FFF2-40B4-BE49-F238E27FC236}">
                <a16:creationId xmlns:a16="http://schemas.microsoft.com/office/drawing/2014/main" id="{F0CCFBA3-9757-4247-88C6-CD1DF207C4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953" y="949936"/>
            <a:ext cx="428685" cy="419158"/>
          </a:xfrm>
          <a:prstGeom prst="rect">
            <a:avLst/>
          </a:prstGeom>
        </p:spPr>
      </p:pic>
      <p:pic>
        <p:nvPicPr>
          <p:cNvPr id="22" name="Irudia 21">
            <a:extLst>
              <a:ext uri="{FF2B5EF4-FFF2-40B4-BE49-F238E27FC236}">
                <a16:creationId xmlns:a16="http://schemas.microsoft.com/office/drawing/2014/main" id="{57F26A40-B6B4-44F5-9D30-2E6FBFE62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4012" y="909626"/>
            <a:ext cx="438211" cy="428685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C1CCE63A-7D6F-4372-8260-987BE8D68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058" y="3049971"/>
            <a:ext cx="390580" cy="400106"/>
          </a:xfrm>
          <a:prstGeom prst="rect">
            <a:avLst/>
          </a:prstGeom>
        </p:spPr>
      </p:pic>
      <p:pic>
        <p:nvPicPr>
          <p:cNvPr id="27" name="Irudia 26">
            <a:extLst>
              <a:ext uri="{FF2B5EF4-FFF2-40B4-BE49-F238E27FC236}">
                <a16:creationId xmlns:a16="http://schemas.microsoft.com/office/drawing/2014/main" id="{C23C30A9-C5FA-4565-AF35-10E2F3FEA8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75405" y="3048610"/>
            <a:ext cx="457264" cy="409632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18670E23-E9B9-407E-81CE-AFF6184987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8680" y="4878193"/>
            <a:ext cx="447737" cy="428685"/>
          </a:xfrm>
          <a:prstGeom prst="rect">
            <a:avLst/>
          </a:prstGeom>
        </p:spPr>
      </p:pic>
      <p:pic>
        <p:nvPicPr>
          <p:cNvPr id="29" name="Irudia 28">
            <a:extLst>
              <a:ext uri="{FF2B5EF4-FFF2-40B4-BE49-F238E27FC236}">
                <a16:creationId xmlns:a16="http://schemas.microsoft.com/office/drawing/2014/main" id="{13A7A585-050F-46F4-BEE9-4FC37E96A6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70668" y="4839214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2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239</Words>
  <Application>Microsoft Office PowerPoint</Application>
  <PresentationFormat>Panoramikoa</PresentationFormat>
  <Paragraphs>68</Paragraphs>
  <Slides>2</Slides>
  <Notes>0</Notes>
  <HiddenSlides>0</HiddenSlides>
  <MMClips>0</MMClips>
  <ScaleCrop>false</ScaleCrop>
  <HeadingPairs>
    <vt:vector size="6" baseType="variant">
      <vt:variant>
        <vt:lpstr>Erabilitako letra-tipoak</vt:lpstr>
      </vt:variant>
      <vt:variant>
        <vt:i4>4</vt:i4>
      </vt:variant>
      <vt:variant>
        <vt:lpstr>Gaia</vt:lpstr>
      </vt:variant>
      <vt:variant>
        <vt:i4>1</vt:i4>
      </vt:variant>
      <vt:variant>
        <vt:lpstr>Diapositiben tituluak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Tema de Office</vt:lpstr>
      <vt:lpstr>PowerPoint aurkezpena</vt:lpstr>
      <vt:lpstr>PowerPoint aurkezpena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Karmele Perez Lizarralde</dc:creator>
  <cp:lastModifiedBy>Karmele Perez Lizarralde</cp:lastModifiedBy>
  <cp:revision>28</cp:revision>
  <dcterms:created xsi:type="dcterms:W3CDTF">2020-11-22T15:25:44Z</dcterms:created>
  <dcterms:modified xsi:type="dcterms:W3CDTF">2021-07-30T18:20:52Z</dcterms:modified>
</cp:coreProperties>
</file>